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8" r:id="rId4"/>
  </p:sldMasterIdLst>
  <p:notesMasterIdLst>
    <p:notesMasterId r:id="rId10"/>
  </p:notesMasterIdLst>
  <p:handoutMasterIdLst>
    <p:handoutMasterId r:id="rId11"/>
  </p:handoutMasterIdLst>
  <p:sldIdLst>
    <p:sldId id="350" r:id="rId5"/>
    <p:sldId id="352" r:id="rId6"/>
    <p:sldId id="362" r:id="rId7"/>
    <p:sldId id="364" r:id="rId8"/>
    <p:sldId id="343" r:id="rId9"/>
  </p:sldIdLst>
  <p:sldSz cx="12192000" cy="6858000"/>
  <p:notesSz cx="6858000" cy="9144000"/>
  <p:defaultTextStyle>
    <a:defPPr rtl="0"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Author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226" autoAdjust="0"/>
  </p:normalViewPr>
  <p:slideViewPr>
    <p:cSldViewPr snapToGrid="0">
      <p:cViewPr varScale="1">
        <p:scale>
          <a:sx n="76" d="100"/>
          <a:sy n="76" d="100"/>
        </p:scale>
        <p:origin x="77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howGuides="1">
      <p:cViewPr varScale="1">
        <p:scale>
          <a:sx n="96" d="100"/>
          <a:sy n="96" d="100"/>
        </p:scale>
        <p:origin x="289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4BFD62-CA5D-438C-83D0-7B1286B6C870}" type="doc">
      <dgm:prSet loTypeId="urn:microsoft.com/office/officeart/2008/layout/RadialCluster" loCatId="cycle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s-MX"/>
        </a:p>
      </dgm:t>
    </dgm:pt>
    <dgm:pt modelId="{3F53EE77-0AE6-4DBE-9296-F3B23E304B31}">
      <dgm:prSet phldrT="[Texto]"/>
      <dgm:spPr/>
      <dgm:t>
        <a:bodyPr/>
        <a:lstStyle/>
        <a:p>
          <a:r>
            <a:rPr lang="es-MX" b="1">
              <a:solidFill>
                <a:schemeClr val="tx1"/>
              </a:solidFill>
            </a:rPr>
            <a:t>ESTADODE COSTO DE PRODUCCIÓN Y </a:t>
          </a:r>
        </a:p>
        <a:p>
          <a:r>
            <a:rPr lang="es-MX" b="1">
              <a:solidFill>
                <a:schemeClr val="tx1"/>
              </a:solidFill>
            </a:rPr>
            <a:t>VENTAS</a:t>
          </a:r>
          <a:endParaRPr lang="es-MX" b="1" dirty="0">
            <a:solidFill>
              <a:schemeClr val="tx1"/>
            </a:solidFill>
          </a:endParaRPr>
        </a:p>
      </dgm:t>
    </dgm:pt>
    <dgm:pt modelId="{8BD12CF8-7C7A-4B7D-B353-D2D3251D76E5}" type="parTrans" cxnId="{03FED349-9E1C-4108-809B-183F56B65984}">
      <dgm:prSet/>
      <dgm:spPr/>
      <dgm:t>
        <a:bodyPr/>
        <a:lstStyle/>
        <a:p>
          <a:endParaRPr lang="es-MX"/>
        </a:p>
      </dgm:t>
    </dgm:pt>
    <dgm:pt modelId="{747BBACF-A54E-45E8-93DA-C7F8C080AAA3}" type="sibTrans" cxnId="{03FED349-9E1C-4108-809B-183F56B65984}">
      <dgm:prSet/>
      <dgm:spPr/>
      <dgm:t>
        <a:bodyPr/>
        <a:lstStyle/>
        <a:p>
          <a:endParaRPr lang="es-MX"/>
        </a:p>
      </dgm:t>
    </dgm:pt>
    <dgm:pt modelId="{C87CDEFB-F1AE-4B1D-B94E-EEEB38CBEB3A}">
      <dgm:prSet phldrT="[Texto]"/>
      <dgm:spPr/>
      <dgm:t>
        <a:bodyPr/>
        <a:lstStyle/>
        <a:p>
          <a:r>
            <a:rPr lang="es-MX" b="1">
              <a:solidFill>
                <a:schemeClr val="tx1"/>
              </a:solidFill>
            </a:rPr>
            <a:t>DETERMINAR EL COSTO DE PRODUCCIÓN </a:t>
          </a:r>
          <a:endParaRPr lang="es-MX" b="1" dirty="0">
            <a:solidFill>
              <a:schemeClr val="tx1"/>
            </a:solidFill>
          </a:endParaRPr>
        </a:p>
      </dgm:t>
    </dgm:pt>
    <dgm:pt modelId="{8E3EA408-53E8-4E69-B0EC-CB10E21CB52E}" type="parTrans" cxnId="{04E4ED8B-7636-43F0-B664-56E93DD07472}">
      <dgm:prSet/>
      <dgm:spPr/>
      <dgm:t>
        <a:bodyPr/>
        <a:lstStyle/>
        <a:p>
          <a:endParaRPr lang="es-MX"/>
        </a:p>
      </dgm:t>
    </dgm:pt>
    <dgm:pt modelId="{892E3150-8C56-4C0E-B80E-B3E96A65087A}" type="sibTrans" cxnId="{04E4ED8B-7636-43F0-B664-56E93DD07472}">
      <dgm:prSet/>
      <dgm:spPr/>
      <dgm:t>
        <a:bodyPr/>
        <a:lstStyle/>
        <a:p>
          <a:endParaRPr lang="es-MX"/>
        </a:p>
      </dgm:t>
    </dgm:pt>
    <dgm:pt modelId="{46031CF7-3D36-4317-849C-4F04A6D70D12}">
      <dgm:prSet phldrT="[Texto]" custT="1"/>
      <dgm:spPr/>
      <dgm:t>
        <a:bodyPr/>
        <a:lstStyle/>
        <a:p>
          <a:r>
            <a:rPr lang="es-MX" sz="1400" b="1">
              <a:solidFill>
                <a:schemeClr val="tx1"/>
              </a:solidFill>
            </a:rPr>
            <a:t>RELACION CON LOS ESTADOS FINANCIEROS</a:t>
          </a:r>
          <a:r>
            <a:rPr lang="es-MX" sz="1400" b="1"/>
            <a:t> </a:t>
          </a:r>
          <a:endParaRPr lang="es-MX" sz="1400" b="1" dirty="0"/>
        </a:p>
      </dgm:t>
    </dgm:pt>
    <dgm:pt modelId="{42CDE11D-3A62-4FDB-AD62-402876FD96D4}" type="parTrans" cxnId="{337DF294-92F4-4DBA-8348-22B48019FE35}">
      <dgm:prSet/>
      <dgm:spPr/>
      <dgm:t>
        <a:bodyPr/>
        <a:lstStyle/>
        <a:p>
          <a:endParaRPr lang="es-MX"/>
        </a:p>
      </dgm:t>
    </dgm:pt>
    <dgm:pt modelId="{0EF6608B-4BD9-4435-82CD-39C6C9AB68EB}" type="sibTrans" cxnId="{337DF294-92F4-4DBA-8348-22B48019FE35}">
      <dgm:prSet/>
      <dgm:spPr/>
      <dgm:t>
        <a:bodyPr/>
        <a:lstStyle/>
        <a:p>
          <a:endParaRPr lang="es-MX"/>
        </a:p>
      </dgm:t>
    </dgm:pt>
    <dgm:pt modelId="{F7EE32E3-16F6-488B-9FF4-4FB838C591D5}" type="pres">
      <dgm:prSet presAssocID="{774BFD62-CA5D-438C-83D0-7B1286B6C870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05F3193F-A0CF-4009-B627-DDD6B5300168}" type="pres">
      <dgm:prSet presAssocID="{3F53EE77-0AE6-4DBE-9296-F3B23E304B31}" presName="singleCycle" presStyleCnt="0"/>
      <dgm:spPr/>
    </dgm:pt>
    <dgm:pt modelId="{990C4187-FB49-48D8-B4FB-4CEB810C0F83}" type="pres">
      <dgm:prSet presAssocID="{3F53EE77-0AE6-4DBE-9296-F3B23E304B31}" presName="singleCenter" presStyleLbl="node1" presStyleIdx="0" presStyleCnt="3" custScaleY="71881" custLinFactNeighborX="-44597" custLinFactNeighborY="-42483">
        <dgm:presLayoutVars>
          <dgm:chMax val="7"/>
          <dgm:chPref val="7"/>
        </dgm:presLayoutVars>
      </dgm:prSet>
      <dgm:spPr/>
    </dgm:pt>
    <dgm:pt modelId="{95658A66-C9ED-4200-809C-AF7FE242F6D9}" type="pres">
      <dgm:prSet presAssocID="{8E3EA408-53E8-4E69-B0EC-CB10E21CB52E}" presName="Name56" presStyleLbl="parChTrans1D2" presStyleIdx="0" presStyleCnt="2"/>
      <dgm:spPr/>
    </dgm:pt>
    <dgm:pt modelId="{A120521A-FC26-4DC4-8D2C-171DD609FDA5}" type="pres">
      <dgm:prSet presAssocID="{C87CDEFB-F1AE-4B1D-B94E-EEEB38CBEB3A}" presName="text0" presStyleLbl="node1" presStyleIdx="1" presStyleCnt="3" custScaleX="126867" custScaleY="84932" custRadScaleRad="88991" custRadScaleInc="-87519">
        <dgm:presLayoutVars>
          <dgm:bulletEnabled val="1"/>
        </dgm:presLayoutVars>
      </dgm:prSet>
      <dgm:spPr/>
    </dgm:pt>
    <dgm:pt modelId="{A689FA8D-23EA-4F92-B693-A68CB6C75B27}" type="pres">
      <dgm:prSet presAssocID="{42CDE11D-3A62-4FDB-AD62-402876FD96D4}" presName="Name56" presStyleLbl="parChTrans1D2" presStyleIdx="1" presStyleCnt="2"/>
      <dgm:spPr/>
    </dgm:pt>
    <dgm:pt modelId="{9FF26E7A-E718-43CE-AF5C-9F578FEE46B9}" type="pres">
      <dgm:prSet presAssocID="{46031CF7-3D36-4317-849C-4F04A6D70D12}" presName="text0" presStyleLbl="node1" presStyleIdx="2" presStyleCnt="3" custScaleX="210822" custRadScaleRad="152215" custRadScaleInc="-132058">
        <dgm:presLayoutVars>
          <dgm:bulletEnabled val="1"/>
        </dgm:presLayoutVars>
      </dgm:prSet>
      <dgm:spPr/>
    </dgm:pt>
  </dgm:ptLst>
  <dgm:cxnLst>
    <dgm:cxn modelId="{1A335D1F-D385-4248-B387-6C34A9D8BDD5}" type="presOf" srcId="{8E3EA408-53E8-4E69-B0EC-CB10E21CB52E}" destId="{95658A66-C9ED-4200-809C-AF7FE242F6D9}" srcOrd="0" destOrd="0" presId="urn:microsoft.com/office/officeart/2008/layout/RadialCluster"/>
    <dgm:cxn modelId="{FF79F834-663D-43E5-8F8A-74EDE6924810}" type="presOf" srcId="{46031CF7-3D36-4317-849C-4F04A6D70D12}" destId="{9FF26E7A-E718-43CE-AF5C-9F578FEE46B9}" srcOrd="0" destOrd="0" presId="urn:microsoft.com/office/officeart/2008/layout/RadialCluster"/>
    <dgm:cxn modelId="{03FED349-9E1C-4108-809B-183F56B65984}" srcId="{774BFD62-CA5D-438C-83D0-7B1286B6C870}" destId="{3F53EE77-0AE6-4DBE-9296-F3B23E304B31}" srcOrd="0" destOrd="0" parTransId="{8BD12CF8-7C7A-4B7D-B353-D2D3251D76E5}" sibTransId="{747BBACF-A54E-45E8-93DA-C7F8C080AAA3}"/>
    <dgm:cxn modelId="{04E4ED8B-7636-43F0-B664-56E93DD07472}" srcId="{3F53EE77-0AE6-4DBE-9296-F3B23E304B31}" destId="{C87CDEFB-F1AE-4B1D-B94E-EEEB38CBEB3A}" srcOrd="0" destOrd="0" parTransId="{8E3EA408-53E8-4E69-B0EC-CB10E21CB52E}" sibTransId="{892E3150-8C56-4C0E-B80E-B3E96A65087A}"/>
    <dgm:cxn modelId="{337DF294-92F4-4DBA-8348-22B48019FE35}" srcId="{3F53EE77-0AE6-4DBE-9296-F3B23E304B31}" destId="{46031CF7-3D36-4317-849C-4F04A6D70D12}" srcOrd="1" destOrd="0" parTransId="{42CDE11D-3A62-4FDB-AD62-402876FD96D4}" sibTransId="{0EF6608B-4BD9-4435-82CD-39C6C9AB68EB}"/>
    <dgm:cxn modelId="{C1B52D9C-1CC0-4494-8711-A9BF51C85E2E}" type="presOf" srcId="{774BFD62-CA5D-438C-83D0-7B1286B6C870}" destId="{F7EE32E3-16F6-488B-9FF4-4FB838C591D5}" srcOrd="0" destOrd="0" presId="urn:microsoft.com/office/officeart/2008/layout/RadialCluster"/>
    <dgm:cxn modelId="{590D14BE-F57C-48BF-80E8-760188150D2A}" type="presOf" srcId="{42CDE11D-3A62-4FDB-AD62-402876FD96D4}" destId="{A689FA8D-23EA-4F92-B693-A68CB6C75B27}" srcOrd="0" destOrd="0" presId="urn:microsoft.com/office/officeart/2008/layout/RadialCluster"/>
    <dgm:cxn modelId="{3AAAC8CA-D685-424C-B483-E831F4404A00}" type="presOf" srcId="{C87CDEFB-F1AE-4B1D-B94E-EEEB38CBEB3A}" destId="{A120521A-FC26-4DC4-8D2C-171DD609FDA5}" srcOrd="0" destOrd="0" presId="urn:microsoft.com/office/officeart/2008/layout/RadialCluster"/>
    <dgm:cxn modelId="{F76E5DD4-9D01-4632-95F5-DC8216F74696}" type="presOf" srcId="{3F53EE77-0AE6-4DBE-9296-F3B23E304B31}" destId="{990C4187-FB49-48D8-B4FB-4CEB810C0F83}" srcOrd="0" destOrd="0" presId="urn:microsoft.com/office/officeart/2008/layout/RadialCluster"/>
    <dgm:cxn modelId="{A4F6D672-C263-4511-BBA8-3CBBB630A9E2}" type="presParOf" srcId="{F7EE32E3-16F6-488B-9FF4-4FB838C591D5}" destId="{05F3193F-A0CF-4009-B627-DDD6B5300168}" srcOrd="0" destOrd="0" presId="urn:microsoft.com/office/officeart/2008/layout/RadialCluster"/>
    <dgm:cxn modelId="{8C29BE9A-1465-4E19-8271-A85B4BDB26CD}" type="presParOf" srcId="{05F3193F-A0CF-4009-B627-DDD6B5300168}" destId="{990C4187-FB49-48D8-B4FB-4CEB810C0F83}" srcOrd="0" destOrd="0" presId="urn:microsoft.com/office/officeart/2008/layout/RadialCluster"/>
    <dgm:cxn modelId="{A0A303FC-0757-4DE3-B51A-8377F4265611}" type="presParOf" srcId="{05F3193F-A0CF-4009-B627-DDD6B5300168}" destId="{95658A66-C9ED-4200-809C-AF7FE242F6D9}" srcOrd="1" destOrd="0" presId="urn:microsoft.com/office/officeart/2008/layout/RadialCluster"/>
    <dgm:cxn modelId="{9E4F8A39-D367-4A1D-8AC4-05735C4C852D}" type="presParOf" srcId="{05F3193F-A0CF-4009-B627-DDD6B5300168}" destId="{A120521A-FC26-4DC4-8D2C-171DD609FDA5}" srcOrd="2" destOrd="0" presId="urn:microsoft.com/office/officeart/2008/layout/RadialCluster"/>
    <dgm:cxn modelId="{37D7E3E8-4045-4835-A314-65A374E4FC71}" type="presParOf" srcId="{05F3193F-A0CF-4009-B627-DDD6B5300168}" destId="{A689FA8D-23EA-4F92-B693-A68CB6C75B27}" srcOrd="3" destOrd="0" presId="urn:microsoft.com/office/officeart/2008/layout/RadialCluster"/>
    <dgm:cxn modelId="{4946BF7D-8777-4005-A89D-993AF2C7E573}" type="presParOf" srcId="{05F3193F-A0CF-4009-B627-DDD6B5300168}" destId="{9FF26E7A-E718-43CE-AF5C-9F578FEE46B9}" srcOrd="4" destOrd="0" presId="urn:microsoft.com/office/officeart/2008/layout/RadialCluster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0C4187-FB49-48D8-B4FB-4CEB810C0F83}">
      <dsp:nvSpPr>
        <dsp:cNvPr id="0" name=""/>
        <dsp:cNvSpPr/>
      </dsp:nvSpPr>
      <dsp:spPr>
        <a:xfrm>
          <a:off x="1320781" y="245144"/>
          <a:ext cx="1625600" cy="116849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b="1" kern="1200">
              <a:solidFill>
                <a:schemeClr val="tx1"/>
              </a:solidFill>
            </a:rPr>
            <a:t>ESTADODE COSTO DE PRODUCCIÓN Y 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b="1" kern="1200">
              <a:solidFill>
                <a:schemeClr val="tx1"/>
              </a:solidFill>
            </a:rPr>
            <a:t>VENTAS</a:t>
          </a:r>
          <a:endParaRPr lang="es-MX" sz="1700" b="1" kern="1200" dirty="0">
            <a:solidFill>
              <a:schemeClr val="tx1"/>
            </a:solidFill>
          </a:endParaRPr>
        </a:p>
      </dsp:txBody>
      <dsp:txXfrm>
        <a:off x="1377822" y="302185"/>
        <a:ext cx="1511518" cy="1054415"/>
      </dsp:txXfrm>
    </dsp:sp>
    <dsp:sp modelId="{95658A66-C9ED-4200-809C-AF7FE242F6D9}">
      <dsp:nvSpPr>
        <dsp:cNvPr id="0" name=""/>
        <dsp:cNvSpPr/>
      </dsp:nvSpPr>
      <dsp:spPr>
        <a:xfrm rot="5303052">
          <a:off x="1947380" y="1622121"/>
          <a:ext cx="41712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17124" y="0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20521A-FC26-4DC4-8D2C-171DD609FDA5}">
      <dsp:nvSpPr>
        <dsp:cNvPr id="0" name=""/>
        <dsp:cNvSpPr/>
      </dsp:nvSpPr>
      <dsp:spPr>
        <a:xfrm>
          <a:off x="1483983" y="1830600"/>
          <a:ext cx="1381774" cy="92503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b="1" kern="1200">
              <a:solidFill>
                <a:schemeClr val="tx1"/>
              </a:solidFill>
            </a:rPr>
            <a:t>DETERMINAR EL COSTO DE PRODUCCIÓN </a:t>
          </a:r>
          <a:endParaRPr lang="es-MX" sz="1500" b="1" kern="1200" dirty="0">
            <a:solidFill>
              <a:schemeClr val="tx1"/>
            </a:solidFill>
          </a:endParaRPr>
        </a:p>
      </dsp:txBody>
      <dsp:txXfrm>
        <a:off x="1529140" y="1875757"/>
        <a:ext cx="1291460" cy="834724"/>
      </dsp:txXfrm>
    </dsp:sp>
    <dsp:sp modelId="{A689FA8D-23EA-4F92-B693-A68CB6C75B27}">
      <dsp:nvSpPr>
        <dsp:cNvPr id="0" name=""/>
        <dsp:cNvSpPr/>
      </dsp:nvSpPr>
      <dsp:spPr>
        <a:xfrm rot="177733">
          <a:off x="2944471" y="945320"/>
          <a:ext cx="285878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58789" y="0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F26E7A-E718-43CE-AF5C-9F578FEE46B9}">
      <dsp:nvSpPr>
        <dsp:cNvPr id="0" name=""/>
        <dsp:cNvSpPr/>
      </dsp:nvSpPr>
      <dsp:spPr>
        <a:xfrm>
          <a:off x="5801351" y="534021"/>
          <a:ext cx="2296172" cy="108915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b="1" kern="1200">
              <a:solidFill>
                <a:schemeClr val="tx1"/>
              </a:solidFill>
            </a:rPr>
            <a:t>RELACION CON LOS ESTADOS FINANCIEROS</a:t>
          </a:r>
          <a:r>
            <a:rPr lang="es-MX" sz="1400" b="1" kern="1200"/>
            <a:t> </a:t>
          </a:r>
          <a:endParaRPr lang="es-MX" sz="1400" b="1" kern="1200" dirty="0"/>
        </a:p>
      </dsp:txBody>
      <dsp:txXfrm>
        <a:off x="5854519" y="587189"/>
        <a:ext cx="2189836" cy="9828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>
            <a:extLst>
              <a:ext uri="{FF2B5EF4-FFF2-40B4-BE49-F238E27FC236}">
                <a16:creationId xmlns:a16="http://schemas.microsoft.com/office/drawing/2014/main" id="{395B66E5-15AA-4745-8A67-3CE257BEE39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C844A45-21B3-834A-A491-E4E4B9DC117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MX"/>
          </a:p>
        </p:txBody>
      </p:sp>
      <p:sp>
        <p:nvSpPr>
          <p:cNvPr id="5" name="Marcador de posición de número de diapositiva 4">
            <a:extLst>
              <a:ext uri="{FF2B5EF4-FFF2-40B4-BE49-F238E27FC236}">
                <a16:creationId xmlns:a16="http://schemas.microsoft.com/office/drawing/2014/main" id="{AC039FDB-18A0-074D-8BA3-A4C3DE896AF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E6D13E5-4CEC-3A4A-8E5D-AFCEE7512E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32284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MX" noProof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16DDD5-62CD-490F-AED1-A4E3DCB5364D}" type="datetime1">
              <a:rPr lang="es-MX" smtClean="0"/>
              <a:pPr/>
              <a:t>28/03/2025</a:t>
            </a:fld>
            <a:endParaRPr lang="es-MX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MX" noProof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MX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89C7E07-3C67-C64C-8DA0-0404F6303970}" type="slidenum">
              <a:rPr lang="es-MX" noProof="0" smtClean="0"/>
              <a:t>‹Nº›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4032528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A89C7E07-3C67-C64C-8DA0-0404F6303970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4069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A89C7E07-3C67-C64C-8DA0-0404F6303970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00348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8B990660-4B7D-4C11-96DB-B19FFA8CA93C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79253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MX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A89C7E07-3C67-C64C-8DA0-0404F6303970}" type="slidenum">
              <a:rPr lang="es-MX" smtClean="0"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38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67054" y="2116182"/>
            <a:ext cx="5491571" cy="1514019"/>
          </a:xfrm>
          <a:prstGeom prst="rect">
            <a:avLst/>
          </a:prstGeom>
        </p:spPr>
        <p:txBody>
          <a:bodyPr lIns="0" tIns="0" rIns="0" bIns="0" rtlCol="0" anchor="b">
            <a:noAutofit/>
          </a:bodyPr>
          <a:lstStyle>
            <a:lvl1pPr algn="l"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MX" noProof="0" dirty="0"/>
          </a:p>
        </p:txBody>
      </p:sp>
      <p:grpSp>
        <p:nvGrpSpPr>
          <p:cNvPr id="9" name="Grupo 8">
            <a:extLst>
              <a:ext uri="{FF2B5EF4-FFF2-40B4-BE49-F238E27FC236}">
                <a16:creationId xmlns:a16="http://schemas.microsoft.com/office/drawing/2014/main" id="{C26C18C3-ED25-DD4B-BA72-24932D54DE37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Forma libre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s-MX" noProof="0" dirty="0"/>
            </a:p>
          </p:txBody>
        </p:sp>
        <p:sp>
          <p:nvSpPr>
            <p:cNvPr id="11" name="Forma libre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s-MX" noProof="0" dirty="0"/>
            </a:p>
          </p:txBody>
        </p:sp>
        <p:sp>
          <p:nvSpPr>
            <p:cNvPr id="12" name="Forma libre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s-MX" noProof="0" dirty="0"/>
            </a:p>
          </p:txBody>
        </p:sp>
      </p:grpSp>
      <p:sp>
        <p:nvSpPr>
          <p:cNvPr id="18" name="Marcador de posición de texto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67055" y="4549553"/>
            <a:ext cx="5491570" cy="953337"/>
          </a:xfrm>
        </p:spPr>
        <p:txBody>
          <a:bodyPr lIns="0" tIns="0" rIns="0" bIns="0" rtlCol="0">
            <a:noAutofit/>
          </a:bodyPr>
          <a:lstStyle>
            <a:lvl1pPr marL="0" indent="0">
              <a:buNone/>
              <a:defRPr sz="1800" b="0" i="0">
                <a:solidFill>
                  <a:schemeClr val="tx2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A69706A2-3726-FE4E-B923-E75D48597816}"/>
              </a:ext>
            </a:extLst>
          </p:cNvPr>
          <p:cNvCxnSpPr>
            <a:cxnSpLocks/>
          </p:cNvCxnSpPr>
          <p:nvPr userDrawn="1"/>
        </p:nvCxnSpPr>
        <p:spPr>
          <a:xfrm>
            <a:off x="6367055" y="4252111"/>
            <a:ext cx="21348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710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o 18">
            <a:extLst>
              <a:ext uri="{FF2B5EF4-FFF2-40B4-BE49-F238E27FC236}">
                <a16:creationId xmlns:a16="http://schemas.microsoft.com/office/drawing/2014/main" id="{BDEF3328-825B-3946-8472-DB93D6A32867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4E4E09DF-AF21-0E4A-9838-14DFBFFED7D7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s-MX" noProof="0" dirty="0"/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653F54AE-9BC1-3A45-A129-4028EADE406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s-MX" noProof="0" dirty="0"/>
            </a:p>
          </p:txBody>
        </p:sp>
        <p:sp>
          <p:nvSpPr>
            <p:cNvPr id="22" name="Forma libre 21">
              <a:extLst>
                <a:ext uri="{FF2B5EF4-FFF2-40B4-BE49-F238E27FC236}">
                  <a16:creationId xmlns:a16="http://schemas.microsoft.com/office/drawing/2014/main" id="{254F6D22-4944-974A-999E-F9E22F15952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s-MX" noProof="0" dirty="0"/>
            </a:p>
          </p:txBody>
        </p:sp>
      </p:grpSp>
      <p:sp>
        <p:nvSpPr>
          <p:cNvPr id="32" name="Título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MX" noProof="0" dirty="0"/>
          </a:p>
        </p:txBody>
      </p: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Marcador de posición de texto 2">
            <a:extLst>
              <a:ext uri="{FF2B5EF4-FFF2-40B4-BE49-F238E27FC236}">
                <a16:creationId xmlns:a16="http://schemas.microsoft.com/office/drawing/2014/main" id="{A6147D10-E7D7-8F40-AF69-726398729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4023" y="2300984"/>
            <a:ext cx="4827178" cy="404216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0" indent="0">
              <a:buNone/>
              <a:defRPr sz="18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25" name="Marcador de posición de texto 2">
            <a:extLst>
              <a:ext uri="{FF2B5EF4-FFF2-40B4-BE49-F238E27FC236}">
                <a16:creationId xmlns:a16="http://schemas.microsoft.com/office/drawing/2014/main" id="{3A0EE708-F36B-444B-9A8B-D48D69535E45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362700" y="2300984"/>
            <a:ext cx="4764829" cy="404216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0" indent="0">
              <a:buNone/>
              <a:defRPr sz="18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27" name="Marcador de posición de contenido 3">
            <a:extLst>
              <a:ext uri="{FF2B5EF4-FFF2-40B4-BE49-F238E27FC236}">
                <a16:creationId xmlns:a16="http://schemas.microsoft.com/office/drawing/2014/main" id="{E81957B7-CEA6-A446-A203-471CF9A57F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4023" y="2799146"/>
            <a:ext cx="4827178" cy="1942138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28" name="Marcador de posición de contenido 3">
            <a:extLst>
              <a:ext uri="{FF2B5EF4-FFF2-40B4-BE49-F238E27FC236}">
                <a16:creationId xmlns:a16="http://schemas.microsoft.com/office/drawing/2014/main" id="{E40D4044-0F7B-0647-BAB5-16B23EBD9ECD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362700" y="2799146"/>
            <a:ext cx="4756241" cy="1942138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ED51C063-0222-064B-8A2E-485FE9EAC10D}"/>
              </a:ext>
            </a:extLst>
          </p:cNvPr>
          <p:cNvCxnSpPr>
            <a:cxnSpLocks/>
          </p:cNvCxnSpPr>
          <p:nvPr userDrawn="1"/>
        </p:nvCxnSpPr>
        <p:spPr>
          <a:xfrm>
            <a:off x="63627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914D182-A7DD-4F7B-B207-262854316ED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rtl="0"/>
            <a:fld id="{4664765F-4FB6-4202-9E9D-A26625E8FAC7}" type="datetime4">
              <a:rPr lang="es-MX" noProof="0" smtClean="0">
                <a:latin typeface="+mn-lt"/>
              </a:rPr>
              <a:t>28 de marzo de 2025</a:t>
            </a:fld>
            <a:endParaRPr lang="es-MX" noProof="0" dirty="0">
              <a:latin typeface="+mn-lt"/>
            </a:endParaRP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0B29252-5D0B-4B9D-9FBD-8EC0929FE09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 rtlCol="0"/>
          <a:lstStyle/>
          <a:p>
            <a:pPr rtl="0"/>
            <a:r>
              <a:rPr lang="es-MX" noProof="0" dirty="0"/>
              <a:t>Revisión anual</a:t>
            </a:r>
            <a:endParaRPr lang="es-MX" b="0" noProof="0" dirty="0"/>
          </a:p>
        </p:txBody>
      </p:sp>
      <p:sp>
        <p:nvSpPr>
          <p:cNvPr id="4" name="Marcador de posición de número de diapositiva 3">
            <a:extLst>
              <a:ext uri="{FF2B5EF4-FFF2-40B4-BE49-F238E27FC236}">
                <a16:creationId xmlns:a16="http://schemas.microsoft.com/office/drawing/2014/main" id="{5BB4FEF6-E217-4110-BBF5-C4B77ADC845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es-MX" noProof="0" smtClean="0"/>
              <a:pPr rtl="0"/>
              <a:t>‹Nº›</a:t>
            </a:fld>
            <a:endParaRPr lang="es-MX" noProof="0" dirty="0"/>
          </a:p>
        </p:txBody>
      </p:sp>
    </p:spTree>
    <p:extLst>
      <p:ext uri="{BB962C8B-B14F-4D97-AF65-F5344CB8AC3E}">
        <p14:creationId xmlns:p14="http://schemas.microsoft.com/office/powerpoint/2010/main" val="25504253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upo 36">
            <a:extLst>
              <a:ext uri="{FF2B5EF4-FFF2-40B4-BE49-F238E27FC236}">
                <a16:creationId xmlns:a16="http://schemas.microsoft.com/office/drawing/2014/main" id="{868B08E5-2F7C-7749-8BDF-386EAF974BB0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38" name="Forma libre 37">
              <a:extLst>
                <a:ext uri="{FF2B5EF4-FFF2-40B4-BE49-F238E27FC236}">
                  <a16:creationId xmlns:a16="http://schemas.microsoft.com/office/drawing/2014/main" id="{F3E300C0-0B72-9048-9E16-2166E1A88FE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s-MX" noProof="0" dirty="0"/>
            </a:p>
          </p:txBody>
        </p:sp>
        <p:sp>
          <p:nvSpPr>
            <p:cNvPr id="39" name="Forma libre 38">
              <a:extLst>
                <a:ext uri="{FF2B5EF4-FFF2-40B4-BE49-F238E27FC236}">
                  <a16:creationId xmlns:a16="http://schemas.microsoft.com/office/drawing/2014/main" id="{E4AA520D-9D51-3A42-B9B1-DF72169BC8DB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s-MX" noProof="0" dirty="0"/>
            </a:p>
          </p:txBody>
        </p:sp>
        <p:sp>
          <p:nvSpPr>
            <p:cNvPr id="40" name="Forma libre 39">
              <a:extLst>
                <a:ext uri="{FF2B5EF4-FFF2-40B4-BE49-F238E27FC236}">
                  <a16:creationId xmlns:a16="http://schemas.microsoft.com/office/drawing/2014/main" id="{D5F2735E-137C-DB47-AEF0-EFC871A3237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s-MX" noProof="0" dirty="0"/>
            </a:p>
          </p:txBody>
        </p:sp>
      </p:grpSp>
      <p:sp>
        <p:nvSpPr>
          <p:cNvPr id="32" name="Título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MX" noProof="0" dirty="0"/>
          </a:p>
        </p:txBody>
      </p: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Marcador de posición de texto 2">
            <a:extLst>
              <a:ext uri="{FF2B5EF4-FFF2-40B4-BE49-F238E27FC236}">
                <a16:creationId xmlns:a16="http://schemas.microsoft.com/office/drawing/2014/main" id="{A6147D10-E7D7-8F40-AF69-726398729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2500" y="2300156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rtl="0">
              <a:buNone/>
            </a:pPr>
            <a:r>
              <a:rPr lang="es-ES" noProof="0"/>
              <a:t>Haga clic para modificar los estilos de texto del patrón</a:t>
            </a:r>
          </a:p>
        </p:txBody>
      </p:sp>
      <p:sp>
        <p:nvSpPr>
          <p:cNvPr id="27" name="Marcador de posición de contenido 3">
            <a:extLst>
              <a:ext uri="{FF2B5EF4-FFF2-40B4-BE49-F238E27FC236}">
                <a16:creationId xmlns:a16="http://schemas.microsoft.com/office/drawing/2014/main" id="{E81957B7-CEA6-A446-A203-471CF9A57F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52500" y="2799146"/>
            <a:ext cx="3036477" cy="1942138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20" name="Marcador de posición de texto 2">
            <a:extLst>
              <a:ext uri="{FF2B5EF4-FFF2-40B4-BE49-F238E27FC236}">
                <a16:creationId xmlns:a16="http://schemas.microsoft.com/office/drawing/2014/main" id="{057DFE0A-61D9-1B48-8196-EA94D04685DD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4569372" y="2300156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rtl="0">
              <a:buNone/>
            </a:pPr>
            <a:r>
              <a:rPr lang="es-ES" noProof="0"/>
              <a:t>Haga clic para modificar los estilos de texto del patrón</a:t>
            </a:r>
          </a:p>
        </p:txBody>
      </p:sp>
      <p:sp>
        <p:nvSpPr>
          <p:cNvPr id="21" name="Marcador de posición de contenido 3">
            <a:extLst>
              <a:ext uri="{FF2B5EF4-FFF2-40B4-BE49-F238E27FC236}">
                <a16:creationId xmlns:a16="http://schemas.microsoft.com/office/drawing/2014/main" id="{C946754A-F105-644E-99A4-DC80B9944243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4569372" y="2799146"/>
            <a:ext cx="3050628" cy="1942138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22" name="Marcador de posición de texto 2">
            <a:extLst>
              <a:ext uri="{FF2B5EF4-FFF2-40B4-BE49-F238E27FC236}">
                <a16:creationId xmlns:a16="http://schemas.microsoft.com/office/drawing/2014/main" id="{368648FC-FC9A-5645-8F0C-390FFFAE180D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8187017" y="2300156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rtl="0">
              <a:buNone/>
            </a:pPr>
            <a:r>
              <a:rPr lang="es-ES" noProof="0"/>
              <a:t>Haga clic para modificar los estilos de texto del patrón</a:t>
            </a:r>
          </a:p>
        </p:txBody>
      </p:sp>
      <p:sp>
        <p:nvSpPr>
          <p:cNvPr id="24" name="Marcador de posición de contenido 3">
            <a:extLst>
              <a:ext uri="{FF2B5EF4-FFF2-40B4-BE49-F238E27FC236}">
                <a16:creationId xmlns:a16="http://schemas.microsoft.com/office/drawing/2014/main" id="{BBB849DC-B114-D145-9879-4FE0688BF57E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187017" y="2799146"/>
            <a:ext cx="3036477" cy="1942138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9F0C4CE5-5F02-B143-8FD1-1B235D270DAC}"/>
              </a:ext>
            </a:extLst>
          </p:cNvPr>
          <p:cNvCxnSpPr>
            <a:cxnSpLocks/>
          </p:cNvCxnSpPr>
          <p:nvPr userDrawn="1"/>
        </p:nvCxnSpPr>
        <p:spPr>
          <a:xfrm>
            <a:off x="4569372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289A8C14-DB28-F34E-8098-168D4C75AF23}"/>
              </a:ext>
            </a:extLst>
          </p:cNvPr>
          <p:cNvCxnSpPr>
            <a:cxnSpLocks/>
          </p:cNvCxnSpPr>
          <p:nvPr userDrawn="1"/>
        </p:nvCxnSpPr>
        <p:spPr>
          <a:xfrm>
            <a:off x="8187017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0FA07F3-F8E4-4505-85EC-22734AC6879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rtl="0"/>
            <a:fld id="{3D65D2FC-45E3-4BA1-BDB6-9771E5975F8F}" type="datetime4">
              <a:rPr lang="es-MX" noProof="0" smtClean="0">
                <a:latin typeface="+mn-lt"/>
              </a:rPr>
              <a:t>28 de marzo de 2025</a:t>
            </a:fld>
            <a:endParaRPr lang="es-MX" noProof="0" dirty="0">
              <a:latin typeface="+mn-lt"/>
            </a:endParaRP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5165D22-FEF5-4F30-8822-5D2378806A9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 rtlCol="0"/>
          <a:lstStyle/>
          <a:p>
            <a:pPr rtl="0"/>
            <a:r>
              <a:rPr lang="es-MX" noProof="0" dirty="0"/>
              <a:t>Revisión anual</a:t>
            </a:r>
            <a:endParaRPr lang="es-MX" b="0" noProof="0" dirty="0"/>
          </a:p>
        </p:txBody>
      </p:sp>
      <p:sp>
        <p:nvSpPr>
          <p:cNvPr id="4" name="Marcador de posición de número de diapositiva 3">
            <a:extLst>
              <a:ext uri="{FF2B5EF4-FFF2-40B4-BE49-F238E27FC236}">
                <a16:creationId xmlns:a16="http://schemas.microsoft.com/office/drawing/2014/main" id="{1540F86B-3DA3-4708-AAF5-387BA115C41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es-MX" noProof="0" smtClean="0"/>
              <a:pPr rtl="0"/>
              <a:t>‹Nº›</a:t>
            </a:fld>
            <a:endParaRPr lang="es-MX" noProof="0" dirty="0"/>
          </a:p>
        </p:txBody>
      </p:sp>
    </p:spTree>
    <p:extLst>
      <p:ext uri="{BB962C8B-B14F-4D97-AF65-F5344CB8AC3E}">
        <p14:creationId xmlns:p14="http://schemas.microsoft.com/office/powerpoint/2010/main" val="42279487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52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4800" userDrawn="1">
          <p15:clr>
            <a:srgbClr val="FBAE40"/>
          </p15:clr>
        </p15:guide>
        <p15:guide id="11" pos="2880" userDrawn="1">
          <p15:clr>
            <a:srgbClr val="FBAE40"/>
          </p15:clr>
        </p15:guide>
        <p15:guide id="12" orient="horz" pos="1752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umen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ítulo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MX" noProof="0" dirty="0"/>
          </a:p>
        </p:txBody>
      </p: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Marcador de posición de texto 2">
            <a:extLst>
              <a:ext uri="{FF2B5EF4-FFF2-40B4-BE49-F238E27FC236}">
                <a16:creationId xmlns:a16="http://schemas.microsoft.com/office/drawing/2014/main" id="{0DA8C895-11B9-EA40-B0F8-0F4FE988151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52500" y="2656904"/>
            <a:ext cx="4838700" cy="574318"/>
          </a:xfrm>
        </p:spPr>
        <p:txBody>
          <a:bodyPr rtlCol="0"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grpSp>
        <p:nvGrpSpPr>
          <p:cNvPr id="15" name="Grupo 14">
            <a:extLst>
              <a:ext uri="{FF2B5EF4-FFF2-40B4-BE49-F238E27FC236}">
                <a16:creationId xmlns:a16="http://schemas.microsoft.com/office/drawing/2014/main" id="{C47A1EE0-4011-3749-B01C-FC489EEDF880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6" name="Forma libre 15">
              <a:extLst>
                <a:ext uri="{FF2B5EF4-FFF2-40B4-BE49-F238E27FC236}">
                  <a16:creationId xmlns:a16="http://schemas.microsoft.com/office/drawing/2014/main" id="{17EED68A-6660-2643-BBFB-B6AB92A7C227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s-MX" noProof="0" dirty="0"/>
            </a:p>
          </p:txBody>
        </p:sp>
        <p:sp>
          <p:nvSpPr>
            <p:cNvPr id="17" name="Forma libre 16">
              <a:extLst>
                <a:ext uri="{FF2B5EF4-FFF2-40B4-BE49-F238E27FC236}">
                  <a16:creationId xmlns:a16="http://schemas.microsoft.com/office/drawing/2014/main" id="{BECF9FB8-F6C7-C54D-99F4-11FDF26D7F9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s-MX" noProof="0" dirty="0"/>
            </a:p>
          </p:txBody>
        </p:sp>
        <p:sp>
          <p:nvSpPr>
            <p:cNvPr id="18" name="Forma libre 17">
              <a:extLst>
                <a:ext uri="{FF2B5EF4-FFF2-40B4-BE49-F238E27FC236}">
                  <a16:creationId xmlns:a16="http://schemas.microsoft.com/office/drawing/2014/main" id="{46C7C62D-7D3B-934C-AFF9-0F10E727B4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s-MX" noProof="0" dirty="0"/>
            </a:p>
          </p:txBody>
        </p:sp>
      </p:grpSp>
      <p:sp>
        <p:nvSpPr>
          <p:cNvPr id="4" name="Marcador de posición de texto 3">
            <a:extLst>
              <a:ext uri="{FF2B5EF4-FFF2-40B4-BE49-F238E27FC236}">
                <a16:creationId xmlns:a16="http://schemas.microsoft.com/office/drawing/2014/main" id="{FF85D552-3AFC-4D21-A944-9D41E128A96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52500" y="2286000"/>
            <a:ext cx="4838700" cy="315915"/>
          </a:xfrm>
        </p:spPr>
        <p:txBody>
          <a:bodyPr rtlCol="0"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21" name="Marcador de posición de texto 2">
            <a:extLst>
              <a:ext uri="{FF2B5EF4-FFF2-40B4-BE49-F238E27FC236}">
                <a16:creationId xmlns:a16="http://schemas.microsoft.com/office/drawing/2014/main" id="{BE8C2EDB-9C70-49A2-865C-E5CD77D3E7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3655" y="3841846"/>
            <a:ext cx="4838700" cy="636754"/>
          </a:xfrm>
        </p:spPr>
        <p:txBody>
          <a:bodyPr rtlCol="0"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22" name="Marcador de posición de texto 3">
            <a:extLst>
              <a:ext uri="{FF2B5EF4-FFF2-40B4-BE49-F238E27FC236}">
                <a16:creationId xmlns:a16="http://schemas.microsoft.com/office/drawing/2014/main" id="{EE50320A-D017-45C6-9986-94BC43911E9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53655" y="3470942"/>
            <a:ext cx="4838700" cy="315915"/>
          </a:xfrm>
        </p:spPr>
        <p:txBody>
          <a:bodyPr rtlCol="0"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23" name="Marcador de posición de texto 2">
            <a:extLst>
              <a:ext uri="{FF2B5EF4-FFF2-40B4-BE49-F238E27FC236}">
                <a16:creationId xmlns:a16="http://schemas.microsoft.com/office/drawing/2014/main" id="{673EB498-F5D2-4E15-990A-2AFA4A377CB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52500" y="5017901"/>
            <a:ext cx="4838700" cy="908340"/>
          </a:xfrm>
        </p:spPr>
        <p:txBody>
          <a:bodyPr rtlCol="0"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24" name="Marcador de posición de texto 3">
            <a:extLst>
              <a:ext uri="{FF2B5EF4-FFF2-40B4-BE49-F238E27FC236}">
                <a16:creationId xmlns:a16="http://schemas.microsoft.com/office/drawing/2014/main" id="{1F528150-326B-4BB3-AC38-7FC805DB6BA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52500" y="4646997"/>
            <a:ext cx="4838700" cy="315915"/>
          </a:xfrm>
        </p:spPr>
        <p:txBody>
          <a:bodyPr rtlCol="0"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25" name="Marcador de posición de texto 2">
            <a:extLst>
              <a:ext uri="{FF2B5EF4-FFF2-40B4-BE49-F238E27FC236}">
                <a16:creationId xmlns:a16="http://schemas.microsoft.com/office/drawing/2014/main" id="{20EBEFF7-AECA-409B-9ACC-A63A168283B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99647" y="2656904"/>
            <a:ext cx="4838700" cy="574318"/>
          </a:xfrm>
        </p:spPr>
        <p:txBody>
          <a:bodyPr rtlCol="0"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26" name="Marcador de posición de texto 3">
            <a:extLst>
              <a:ext uri="{FF2B5EF4-FFF2-40B4-BE49-F238E27FC236}">
                <a16:creationId xmlns:a16="http://schemas.microsoft.com/office/drawing/2014/main" id="{29E4D063-8666-4D7A-B8C8-2B9383F798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399647" y="2286000"/>
            <a:ext cx="4838700" cy="315915"/>
          </a:xfrm>
        </p:spPr>
        <p:txBody>
          <a:bodyPr rtlCol="0"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27" name="Marcador de posición de texto 2">
            <a:extLst>
              <a:ext uri="{FF2B5EF4-FFF2-40B4-BE49-F238E27FC236}">
                <a16:creationId xmlns:a16="http://schemas.microsoft.com/office/drawing/2014/main" id="{4717B7CD-A4F9-444E-82B9-8914CB57488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399647" y="3841846"/>
            <a:ext cx="4838700" cy="908340"/>
          </a:xfrm>
        </p:spPr>
        <p:txBody>
          <a:bodyPr rtlCol="0"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28" name="Marcador de posición de texto 3">
            <a:extLst>
              <a:ext uri="{FF2B5EF4-FFF2-40B4-BE49-F238E27FC236}">
                <a16:creationId xmlns:a16="http://schemas.microsoft.com/office/drawing/2014/main" id="{2CF285B7-A950-4326-A4D5-F5D542D2D65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399647" y="3470942"/>
            <a:ext cx="4838700" cy="315915"/>
          </a:xfrm>
        </p:spPr>
        <p:txBody>
          <a:bodyPr rtlCol="0"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C45E38A-5516-4C3E-88FC-0DCBD876054B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 rtlCol="0"/>
          <a:lstStyle/>
          <a:p>
            <a:pPr rtl="0"/>
            <a:fld id="{670FCA8F-4735-4515-B1D3-DF89D087BBD3}" type="datetime4">
              <a:rPr lang="es-MX" noProof="0" smtClean="0">
                <a:latin typeface="+mn-lt"/>
              </a:rPr>
              <a:t>28 de marzo de 2025</a:t>
            </a:fld>
            <a:endParaRPr lang="es-MX" noProof="0" dirty="0">
              <a:latin typeface="+mn-lt"/>
            </a:endParaRPr>
          </a:p>
        </p:txBody>
      </p:sp>
      <p:sp>
        <p:nvSpPr>
          <p:cNvPr id="5" name="Marcador de posición de pie de página 4">
            <a:extLst>
              <a:ext uri="{FF2B5EF4-FFF2-40B4-BE49-F238E27FC236}">
                <a16:creationId xmlns:a16="http://schemas.microsoft.com/office/drawing/2014/main" id="{14225273-038D-4F51-A093-83D80104F21A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 rtlCol="0"/>
          <a:lstStyle/>
          <a:p>
            <a:pPr rtl="0"/>
            <a:r>
              <a:rPr lang="es-MX" noProof="0" dirty="0"/>
              <a:t>Revisión anual</a:t>
            </a:r>
            <a:endParaRPr lang="es-MX" b="0" noProof="0" dirty="0"/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C7F24E14-E0E0-44FA-A4AA-FA63A858730C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es-MX" noProof="0" smtClean="0"/>
              <a:pPr rtl="0"/>
              <a:t>‹Nº›</a:t>
            </a:fld>
            <a:endParaRPr lang="es-MX" noProof="0" dirty="0"/>
          </a:p>
        </p:txBody>
      </p:sp>
    </p:spTree>
    <p:extLst>
      <p:ext uri="{BB962C8B-B14F-4D97-AF65-F5344CB8AC3E}">
        <p14:creationId xmlns:p14="http://schemas.microsoft.com/office/powerpoint/2010/main" val="3060135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cia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Marcador de posición de texto 29">
            <a:extLst>
              <a:ext uri="{FF2B5EF4-FFF2-40B4-BE49-F238E27FC236}">
                <a16:creationId xmlns:a16="http://schemas.microsoft.com/office/drawing/2014/main" id="{BB778BC5-5409-574B-96E2-B45CDD940DF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896100" y="5102063"/>
            <a:ext cx="4914900" cy="588795"/>
          </a:xfrm>
        </p:spPr>
        <p:txBody>
          <a:bodyPr lIns="0" tIns="0" rIns="0" bIns="0" rtlCol="0" anchor="b">
            <a:noAutofit/>
          </a:bodyPr>
          <a:lstStyle>
            <a:lvl1pPr marL="0" indent="0">
              <a:buNone/>
              <a:defRPr sz="1600" b="0" i="0">
                <a:solidFill>
                  <a:schemeClr val="tx2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17" name="Subtítulo 2">
            <a:extLst>
              <a:ext uri="{FF2B5EF4-FFF2-40B4-BE49-F238E27FC236}">
                <a16:creationId xmlns:a16="http://schemas.microsoft.com/office/drawing/2014/main" id="{32916F3A-28FA-9A4B-A780-0D687D9328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07623" y="3591098"/>
            <a:ext cx="4903377" cy="1057791"/>
          </a:xfrm>
        </p:spPr>
        <p:txBody>
          <a:bodyPr lIns="0" tIns="0" rIns="0" bIns="0" rtlCol="0">
            <a:normAutofit/>
          </a:bodyPr>
          <a:lstStyle>
            <a:lvl1pPr marL="0" indent="0" algn="l">
              <a:buNone/>
              <a:defRPr sz="1600" b="0" i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ES" noProof="0"/>
              <a:t>Haga clic para modificar el estilo de subtítulo del patrón</a:t>
            </a:r>
            <a:endParaRPr lang="es-MX" noProof="0" dirty="0"/>
          </a:p>
        </p:txBody>
      </p:sp>
      <p:sp>
        <p:nvSpPr>
          <p:cNvPr id="26" name="Título 1">
            <a:extLst>
              <a:ext uri="{FF2B5EF4-FFF2-40B4-BE49-F238E27FC236}">
                <a16:creationId xmlns:a16="http://schemas.microsoft.com/office/drawing/2014/main" id="{E29321F6-59C5-6E4C-A846-6AD00848A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7623" y="2173658"/>
            <a:ext cx="49033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MX" noProof="0" dirty="0"/>
          </a:p>
        </p:txBody>
      </p: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AB5C3BF3-A164-DD48-BD02-4587489DA105}"/>
              </a:ext>
            </a:extLst>
          </p:cNvPr>
          <p:cNvCxnSpPr>
            <a:cxnSpLocks/>
          </p:cNvCxnSpPr>
          <p:nvPr userDrawn="1"/>
        </p:nvCxnSpPr>
        <p:spPr>
          <a:xfrm>
            <a:off x="6896100" y="3233703"/>
            <a:ext cx="21348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Marcador de posición de imagen 2">
            <a:extLst>
              <a:ext uri="{FF2B5EF4-FFF2-40B4-BE49-F238E27FC236}">
                <a16:creationId xmlns:a16="http://schemas.microsoft.com/office/drawing/2014/main" id="{F8C225AD-C009-894E-8AFA-C94EAA065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0" cy="6858000"/>
          </a:xfrm>
        </p:spPr>
        <p:txBody>
          <a:bodyPr rtlCol="0"/>
          <a:lstStyle/>
          <a:p>
            <a:pPr rtl="0"/>
            <a:r>
              <a:rPr lang="es-ES" noProof="0"/>
              <a:t>Haga clic en el icono para agregar una imagen</a:t>
            </a:r>
            <a:endParaRPr lang="es-MX" noProof="0" dirty="0"/>
          </a:p>
        </p:txBody>
      </p:sp>
      <p:grpSp>
        <p:nvGrpSpPr>
          <p:cNvPr id="30" name="Grupo 29">
            <a:extLst>
              <a:ext uri="{FF2B5EF4-FFF2-40B4-BE49-F238E27FC236}">
                <a16:creationId xmlns:a16="http://schemas.microsoft.com/office/drawing/2014/main" id="{FFEF81ED-50DF-3946-87D9-407C13C3CE9F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31" name="Forma libre 30">
              <a:extLst>
                <a:ext uri="{FF2B5EF4-FFF2-40B4-BE49-F238E27FC236}">
                  <a16:creationId xmlns:a16="http://schemas.microsoft.com/office/drawing/2014/main" id="{4B6857A0-601C-9C40-ADB4-7927C7A4ECA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s-MX" noProof="0" dirty="0"/>
            </a:p>
          </p:txBody>
        </p:sp>
        <p:sp>
          <p:nvSpPr>
            <p:cNvPr id="32" name="Forma libre 31">
              <a:extLst>
                <a:ext uri="{FF2B5EF4-FFF2-40B4-BE49-F238E27FC236}">
                  <a16:creationId xmlns:a16="http://schemas.microsoft.com/office/drawing/2014/main" id="{31562ACC-ECB3-4841-A52C-00DAFF438EBF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s-MX" noProof="0" dirty="0"/>
            </a:p>
          </p:txBody>
        </p:sp>
        <p:sp>
          <p:nvSpPr>
            <p:cNvPr id="33" name="Forma libre 32">
              <a:extLst>
                <a:ext uri="{FF2B5EF4-FFF2-40B4-BE49-F238E27FC236}">
                  <a16:creationId xmlns:a16="http://schemas.microsoft.com/office/drawing/2014/main" id="{77C317B8-91B4-7040-AB8C-CE822CA28A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s-MX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9991307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806C6F65-35CD-D64B-992A-0C1C1E00384D}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7" name="Autoforma 24">
              <a:extLst>
                <a:ext uri="{FF2B5EF4-FFF2-40B4-BE49-F238E27FC236}">
                  <a16:creationId xmlns:a16="http://schemas.microsoft.com/office/drawing/2014/main" id="{CFD467E2-FF13-7E4F-BEF9-EA1A17665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s-MX" noProof="0" dirty="0"/>
            </a:p>
          </p:txBody>
        </p:sp>
        <p:sp>
          <p:nvSpPr>
            <p:cNvPr id="8" name="Forma libre 7">
              <a:extLst>
                <a:ext uri="{FF2B5EF4-FFF2-40B4-BE49-F238E27FC236}">
                  <a16:creationId xmlns:a16="http://schemas.microsoft.com/office/drawing/2014/main" id="{CA85A327-3157-B442-993A-6900F71249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s-MX" noProof="0" dirty="0"/>
            </a:p>
          </p:txBody>
        </p:sp>
        <p:sp>
          <p:nvSpPr>
            <p:cNvPr id="9" name="Forma libre 8">
              <a:extLst>
                <a:ext uri="{FF2B5EF4-FFF2-40B4-BE49-F238E27FC236}">
                  <a16:creationId xmlns:a16="http://schemas.microsoft.com/office/drawing/2014/main" id="{9A459CB4-74AF-0544-AB1E-7CC6D10F84E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s-MX" noProof="0" dirty="0"/>
            </a:p>
          </p:txBody>
        </p:sp>
        <p:sp>
          <p:nvSpPr>
            <p:cNvPr id="10" name="Forma libre 9">
              <a:extLst>
                <a:ext uri="{FF2B5EF4-FFF2-40B4-BE49-F238E27FC236}">
                  <a16:creationId xmlns:a16="http://schemas.microsoft.com/office/drawing/2014/main" id="{95A20BFD-9142-D64A-A78A-61B75FCA0D7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s-MX" noProof="0" dirty="0"/>
            </a:p>
          </p:txBody>
        </p:sp>
        <p:sp>
          <p:nvSpPr>
            <p:cNvPr id="11" name="Forma libre 10">
              <a:extLst>
                <a:ext uri="{FF2B5EF4-FFF2-40B4-BE49-F238E27FC236}">
                  <a16:creationId xmlns:a16="http://schemas.microsoft.com/office/drawing/2014/main" id="{B80736DF-C890-DB47-AEAA-D3D92505E632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s-MX" noProof="0" dirty="0"/>
            </a:p>
          </p:txBody>
        </p:sp>
      </p:grpSp>
      <p:sp>
        <p:nvSpPr>
          <p:cNvPr id="12" name="Título 1">
            <a:extLst>
              <a:ext uri="{FF2B5EF4-FFF2-40B4-BE49-F238E27FC236}">
                <a16:creationId xmlns:a16="http://schemas.microsoft.com/office/drawing/2014/main" id="{39F93F26-ED5C-E74E-BFBD-E3054DC1B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 spc="50" baseline="0">
                <a:latin typeface="+mj-lt"/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MX" noProof="0" dirty="0"/>
          </a:p>
        </p:txBody>
      </p: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CF0FD074-81E2-0D4E-8446-C5B415B238A0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4655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Marcador de posición de texto 29">
            <a:extLst>
              <a:ext uri="{FF2B5EF4-FFF2-40B4-BE49-F238E27FC236}">
                <a16:creationId xmlns:a16="http://schemas.microsoft.com/office/drawing/2014/main" id="{58AAB058-5FFC-9E4E-AD2E-FB1B4EE510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2500" y="2818296"/>
            <a:ext cx="2133600" cy="369332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15" name="Marcador de posición de texto 29">
            <a:extLst>
              <a:ext uri="{FF2B5EF4-FFF2-40B4-BE49-F238E27FC236}">
                <a16:creationId xmlns:a16="http://schemas.microsoft.com/office/drawing/2014/main" id="{18ABDA74-C3EC-274D-BE87-AC5B825A2A4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52500" y="2209800"/>
            <a:ext cx="2133600" cy="205837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A3DDE02E-BC75-2645-8725-CA2CFD327A3C}"/>
              </a:ext>
            </a:extLst>
          </p:cNvPr>
          <p:cNvCxnSpPr>
            <a:cxnSpLocks/>
          </p:cNvCxnSpPr>
          <p:nvPr userDrawn="1"/>
        </p:nvCxnSpPr>
        <p:spPr>
          <a:xfrm>
            <a:off x="3663043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Marcador de posición de texto 29">
            <a:extLst>
              <a:ext uri="{FF2B5EF4-FFF2-40B4-BE49-F238E27FC236}">
                <a16:creationId xmlns:a16="http://schemas.microsoft.com/office/drawing/2014/main" id="{3ABA9FD1-9B74-F14F-81EF-7B3407196B0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63042" y="2818296"/>
            <a:ext cx="2128157" cy="369332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18" name="Marcador de posición de texto 29">
            <a:extLst>
              <a:ext uri="{FF2B5EF4-FFF2-40B4-BE49-F238E27FC236}">
                <a16:creationId xmlns:a16="http://schemas.microsoft.com/office/drawing/2014/main" id="{0E9E9D03-0186-5B4C-A73F-95ADCD08A44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663042" y="2209800"/>
            <a:ext cx="2128157" cy="205837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E01EE6FD-FABB-AD48-92DA-19805B502918}"/>
              </a:ext>
            </a:extLst>
          </p:cNvPr>
          <p:cNvCxnSpPr>
            <a:cxnSpLocks/>
          </p:cNvCxnSpPr>
          <p:nvPr userDrawn="1"/>
        </p:nvCxnSpPr>
        <p:spPr>
          <a:xfrm>
            <a:off x="952500" y="4248119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Marcador de posición de texto 29">
            <a:extLst>
              <a:ext uri="{FF2B5EF4-FFF2-40B4-BE49-F238E27FC236}">
                <a16:creationId xmlns:a16="http://schemas.microsoft.com/office/drawing/2014/main" id="{F953BCFF-5CB8-784F-ACC1-A14670E6219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52500" y="5131299"/>
            <a:ext cx="2133600" cy="369332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22" name="Marcador de posición de texto 29">
            <a:extLst>
              <a:ext uri="{FF2B5EF4-FFF2-40B4-BE49-F238E27FC236}">
                <a16:creationId xmlns:a16="http://schemas.microsoft.com/office/drawing/2014/main" id="{97DCC038-CDD3-1D48-B8BA-2617616935C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52500" y="4522803"/>
            <a:ext cx="2133600" cy="205837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93BB36CC-7349-334D-A028-58D01025E726}"/>
              </a:ext>
            </a:extLst>
          </p:cNvPr>
          <p:cNvCxnSpPr>
            <a:cxnSpLocks/>
          </p:cNvCxnSpPr>
          <p:nvPr userDrawn="1"/>
        </p:nvCxnSpPr>
        <p:spPr>
          <a:xfrm>
            <a:off x="3663043" y="425211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Marcador de posición de texto 29">
            <a:extLst>
              <a:ext uri="{FF2B5EF4-FFF2-40B4-BE49-F238E27FC236}">
                <a16:creationId xmlns:a16="http://schemas.microsoft.com/office/drawing/2014/main" id="{C20DFC6E-CE65-E94B-921D-38F386E173F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663042" y="5131299"/>
            <a:ext cx="2128157" cy="369332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25" name="Marcador de posición de texto 29">
            <a:extLst>
              <a:ext uri="{FF2B5EF4-FFF2-40B4-BE49-F238E27FC236}">
                <a16:creationId xmlns:a16="http://schemas.microsoft.com/office/drawing/2014/main" id="{773FBF72-A3D8-2F4E-BAD2-2755F0BE4A4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663042" y="4522803"/>
            <a:ext cx="2128157" cy="205837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C402C0D4-D9C4-F547-B996-38177302A3DC}"/>
              </a:ext>
            </a:extLst>
          </p:cNvPr>
          <p:cNvCxnSpPr>
            <a:cxnSpLocks/>
          </p:cNvCxnSpPr>
          <p:nvPr userDrawn="1"/>
        </p:nvCxnSpPr>
        <p:spPr>
          <a:xfrm>
            <a:off x="6367055" y="425211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Marcador de posición de texto 29">
            <a:extLst>
              <a:ext uri="{FF2B5EF4-FFF2-40B4-BE49-F238E27FC236}">
                <a16:creationId xmlns:a16="http://schemas.microsoft.com/office/drawing/2014/main" id="{9B18A1DC-4A61-514B-9F70-1DCC893EBB1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367054" y="5131299"/>
            <a:ext cx="2129245" cy="369332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28" name="Marcador de posición de texto 29">
            <a:extLst>
              <a:ext uri="{FF2B5EF4-FFF2-40B4-BE49-F238E27FC236}">
                <a16:creationId xmlns:a16="http://schemas.microsoft.com/office/drawing/2014/main" id="{DD138509-2AA1-D540-90D6-28847495661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6367054" y="4522803"/>
            <a:ext cx="2129245" cy="205837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2655503-4608-4F79-A5D4-B2F67958F263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 rtlCol="0"/>
          <a:lstStyle/>
          <a:p>
            <a:pPr rtl="0"/>
            <a:fld id="{2ABFB780-2149-4311-B62F-2A913C077482}" type="datetime4">
              <a:rPr lang="es-MX" noProof="0" smtClean="0">
                <a:latin typeface="+mn-lt"/>
              </a:rPr>
              <a:t>28 de marzo de 2025</a:t>
            </a:fld>
            <a:endParaRPr lang="es-MX" noProof="0" dirty="0">
              <a:latin typeface="+mn-lt"/>
            </a:endParaRP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DAFA395-FE4C-4A99-A74E-57757D8473E1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 rtlCol="0"/>
          <a:lstStyle/>
          <a:p>
            <a:pPr rtl="0"/>
            <a:r>
              <a:rPr lang="es-MX" noProof="0" dirty="0"/>
              <a:t>Revisión anual</a:t>
            </a:r>
            <a:endParaRPr lang="es-MX" b="0" noProof="0" dirty="0"/>
          </a:p>
        </p:txBody>
      </p:sp>
      <p:sp>
        <p:nvSpPr>
          <p:cNvPr id="4" name="Marcador de posición de número de diapositiva 3">
            <a:extLst>
              <a:ext uri="{FF2B5EF4-FFF2-40B4-BE49-F238E27FC236}">
                <a16:creationId xmlns:a16="http://schemas.microsoft.com/office/drawing/2014/main" id="{30A6A117-A0E8-43E1-9120-CE3B8B97667F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es-MX" noProof="0" smtClean="0"/>
              <a:pPr rtl="0"/>
              <a:t>‹Nº›</a:t>
            </a:fld>
            <a:endParaRPr lang="es-MX" noProof="0" dirty="0"/>
          </a:p>
        </p:txBody>
      </p:sp>
    </p:spTree>
    <p:extLst>
      <p:ext uri="{BB962C8B-B14F-4D97-AF65-F5344CB8AC3E}">
        <p14:creationId xmlns:p14="http://schemas.microsoft.com/office/powerpoint/2010/main" val="4093066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>
            <a:extLst>
              <a:ext uri="{FF2B5EF4-FFF2-40B4-BE49-F238E27FC236}">
                <a16:creationId xmlns:a16="http://schemas.microsoft.com/office/drawing/2014/main" id="{C82066DD-D313-D148-89C7-338EB873A730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15" name="Forma libre 14">
              <a:extLst>
                <a:ext uri="{FF2B5EF4-FFF2-40B4-BE49-F238E27FC236}">
                  <a16:creationId xmlns:a16="http://schemas.microsoft.com/office/drawing/2014/main" id="{A5BBD7C7-99D1-E841-A081-6912D1F2B855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s-MX" noProof="0" dirty="0"/>
            </a:p>
          </p:txBody>
        </p:sp>
        <p:sp>
          <p:nvSpPr>
            <p:cNvPr id="16" name="Forma libre 15">
              <a:extLst>
                <a:ext uri="{FF2B5EF4-FFF2-40B4-BE49-F238E27FC236}">
                  <a16:creationId xmlns:a16="http://schemas.microsoft.com/office/drawing/2014/main" id="{227A14EE-CB79-754A-8B19-EB9874B31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s-MX" noProof="0" dirty="0"/>
            </a:p>
          </p:txBody>
        </p:sp>
        <p:sp>
          <p:nvSpPr>
            <p:cNvPr id="19" name="Forma libre 18">
              <a:extLst>
                <a:ext uri="{FF2B5EF4-FFF2-40B4-BE49-F238E27FC236}">
                  <a16:creationId xmlns:a16="http://schemas.microsoft.com/office/drawing/2014/main" id="{35B38B80-C3D3-4C47-B468-C41A8FF36F2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s-MX" noProof="0" dirty="0"/>
            </a:p>
          </p:txBody>
        </p:sp>
      </p:grpSp>
      <p:sp>
        <p:nvSpPr>
          <p:cNvPr id="14" name="Marcador de posición de imagen 2">
            <a:extLst>
              <a:ext uri="{FF2B5EF4-FFF2-40B4-BE49-F238E27FC236}">
                <a16:creationId xmlns:a16="http://schemas.microsoft.com/office/drawing/2014/main" id="{F0C4E8C2-3240-594A-9D5E-1BCD1AF44C5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-22543"/>
            <a:ext cx="6096000" cy="6903086"/>
          </a:xfrm>
        </p:spPr>
        <p:txBody>
          <a:bodyPr rtlCol="0"/>
          <a:lstStyle/>
          <a:p>
            <a:pPr rtl="0"/>
            <a:r>
              <a:rPr lang="es-ES" noProof="0"/>
              <a:t>Haga clic en el icono para agregar una imagen</a:t>
            </a:r>
            <a:endParaRPr lang="es-MX" noProof="0" dirty="0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A5C37098-CEB2-1E45-989B-3DD92F3B1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MX" noProof="0" dirty="0"/>
          </a:p>
        </p:txBody>
      </p: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1D23F761-57FC-3649-AE84-0C3EF95EF561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48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Marcador de posición de texto 29">
            <a:extLst>
              <a:ext uri="{FF2B5EF4-FFF2-40B4-BE49-F238E27FC236}">
                <a16:creationId xmlns:a16="http://schemas.microsoft.com/office/drawing/2014/main" id="{E66F2BC9-2F8A-1543-9AFD-9BAB0E75B31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52499" y="2289363"/>
            <a:ext cx="4572001" cy="2795232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16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A64E0B3-57C5-4DAF-8531-F39610E77C0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rtl="0"/>
            <a:fld id="{9F6D589A-42E2-4B36-8805-860D234AC495}" type="datetime4">
              <a:rPr lang="es-MX" noProof="0" smtClean="0">
                <a:latin typeface="+mn-lt"/>
              </a:rPr>
              <a:t>28 de marzo de 2025</a:t>
            </a:fld>
            <a:endParaRPr lang="es-MX" noProof="0" dirty="0">
              <a:latin typeface="+mn-lt"/>
            </a:endParaRP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7E0EC46-C626-4D58-AB64-0B3B850D148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 rtlCol="0"/>
          <a:lstStyle/>
          <a:p>
            <a:pPr rtl="0"/>
            <a:r>
              <a:rPr lang="es-MX" noProof="0" dirty="0"/>
              <a:t>Revisión anual</a:t>
            </a:r>
            <a:endParaRPr lang="es-MX" b="0" noProof="0" dirty="0"/>
          </a:p>
        </p:txBody>
      </p:sp>
      <p:sp>
        <p:nvSpPr>
          <p:cNvPr id="4" name="Marcador de posición de número de diapositiva 3">
            <a:extLst>
              <a:ext uri="{FF2B5EF4-FFF2-40B4-BE49-F238E27FC236}">
                <a16:creationId xmlns:a16="http://schemas.microsoft.com/office/drawing/2014/main" id="{8F25D00C-8F5C-4528-87FA-F9431D96755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es-MX" noProof="0" smtClean="0"/>
              <a:pPr rtl="0"/>
              <a:t>‹Nº›</a:t>
            </a:fld>
            <a:endParaRPr lang="es-MX" noProof="0" dirty="0"/>
          </a:p>
        </p:txBody>
      </p:sp>
    </p:spTree>
    <p:extLst>
      <p:ext uri="{BB962C8B-B14F-4D97-AF65-F5344CB8AC3E}">
        <p14:creationId xmlns:p14="http://schemas.microsoft.com/office/powerpoint/2010/main" val="3073769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6" pos="3480" userDrawn="1">
          <p15:clr>
            <a:srgbClr val="FBAE40"/>
          </p15:clr>
        </p15:guide>
        <p15:guide id="7" orient="horz" pos="1440" userDrawn="1">
          <p15:clr>
            <a:srgbClr val="FBAE40"/>
          </p15:clr>
        </p15:guide>
        <p15:guide id="9" orient="horz" pos="1224" userDrawn="1">
          <p15:clr>
            <a:srgbClr val="FBAE40"/>
          </p15:clr>
        </p15:guide>
        <p15:guide id="10" orient="horz" pos="55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cans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Marcador de posición de imagen 2">
            <a:extLst>
              <a:ext uri="{FF2B5EF4-FFF2-40B4-BE49-F238E27FC236}">
                <a16:creationId xmlns:a16="http://schemas.microsoft.com/office/drawing/2014/main" id="{50E2385F-F6FA-D345-AF77-A9EE8E49310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1998" cy="6858000"/>
          </a:xfrm>
          <a:solidFill>
            <a:schemeClr val="accent2"/>
          </a:solidFill>
        </p:spPr>
        <p:txBody>
          <a:bodyPr rtlCol="0"/>
          <a:lstStyle/>
          <a:p>
            <a:pPr rtl="0"/>
            <a:r>
              <a:rPr lang="es-ES" noProof="0"/>
              <a:t>Haga clic en el icono para agregar una imagen</a:t>
            </a:r>
            <a:endParaRPr lang="es-MX" noProof="0" dirty="0"/>
          </a:p>
        </p:txBody>
      </p:sp>
      <p:sp>
        <p:nvSpPr>
          <p:cNvPr id="18" name="Título 1">
            <a:extLst>
              <a:ext uri="{FF2B5EF4-FFF2-40B4-BE49-F238E27FC236}">
                <a16:creationId xmlns:a16="http://schemas.microsoft.com/office/drawing/2014/main" id="{8D492973-78E3-D34E-835E-CF2D45170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3943" y="3045437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100" b="1" i="0" baseline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MX" noProof="0" dirty="0"/>
          </a:p>
        </p:txBody>
      </p: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4BE3A3D6-A0AD-C84D-8B2A-743F5F95432E}"/>
              </a:ext>
            </a:extLst>
          </p:cNvPr>
          <p:cNvCxnSpPr>
            <a:cxnSpLocks/>
          </p:cNvCxnSpPr>
          <p:nvPr userDrawn="1"/>
        </p:nvCxnSpPr>
        <p:spPr>
          <a:xfrm>
            <a:off x="7154721" y="4003877"/>
            <a:ext cx="21348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2" name="Grupo 21">
            <a:extLst>
              <a:ext uri="{FF2B5EF4-FFF2-40B4-BE49-F238E27FC236}">
                <a16:creationId xmlns:a16="http://schemas.microsoft.com/office/drawing/2014/main" id="{F4CB38BE-0FF2-694C-AA3C-D73DBF7C332C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9509760" y="-3"/>
            <a:ext cx="2682238" cy="2682238"/>
            <a:chOff x="0" y="12289"/>
            <a:chExt cx="3550" cy="3551"/>
          </a:xfrm>
          <a:solidFill>
            <a:schemeClr val="tx1"/>
          </a:solidFill>
        </p:grpSpPr>
        <p:sp>
          <p:nvSpPr>
            <p:cNvPr id="23" name="Forma libre 22">
              <a:extLst>
                <a:ext uri="{FF2B5EF4-FFF2-40B4-BE49-F238E27FC236}">
                  <a16:creationId xmlns:a16="http://schemas.microsoft.com/office/drawing/2014/main" id="{F0257420-2EA0-6348-8B9E-1414F5297265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s-MX" noProof="0" dirty="0"/>
            </a:p>
          </p:txBody>
        </p:sp>
        <p:sp>
          <p:nvSpPr>
            <p:cNvPr id="24" name="Forma libre 23">
              <a:extLst>
                <a:ext uri="{FF2B5EF4-FFF2-40B4-BE49-F238E27FC236}">
                  <a16:creationId xmlns:a16="http://schemas.microsoft.com/office/drawing/2014/main" id="{7FE65C23-C0EF-BB41-884A-01C2A7356159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s-MX" noProof="0" dirty="0"/>
            </a:p>
          </p:txBody>
        </p:sp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F73F5EB6-53C7-D44C-9003-FB5A81F9890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s-MX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23578891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104">
          <p15:clr>
            <a:srgbClr val="FBAE40"/>
          </p15:clr>
        </p15:guide>
        <p15:guide id="3" pos="4344" userDrawn="1">
          <p15:clr>
            <a:srgbClr val="FBAE40"/>
          </p15:clr>
        </p15:guide>
        <p15:guide id="4" pos="4560" userDrawn="1">
          <p15:clr>
            <a:srgbClr val="FBAE40"/>
          </p15:clr>
        </p15:guide>
        <p15:guide id="8" orient="horz" pos="1848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áfic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ción de gráfico 5">
            <a:extLst>
              <a:ext uri="{FF2B5EF4-FFF2-40B4-BE49-F238E27FC236}">
                <a16:creationId xmlns:a16="http://schemas.microsoft.com/office/drawing/2014/main" id="{75992517-0394-6B43-B15D-2A86A34512F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952500" y="1939108"/>
            <a:ext cx="10352810" cy="4110702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es-ES" noProof="0"/>
              <a:t>Haga clic en el icono para agregar un gráfico</a:t>
            </a:r>
            <a:endParaRPr lang="es-MX" noProof="0"/>
          </a:p>
        </p:txBody>
      </p:sp>
      <p:sp>
        <p:nvSpPr>
          <p:cNvPr id="16" name="Título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es-MX" noProof="0"/>
              <a:t>Haz clic para editar </a:t>
            </a:r>
          </a:p>
        </p:txBody>
      </p:sp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71012B1-809A-45CE-9FED-46D08DC8C42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 rtlCol="0"/>
          <a:lstStyle/>
          <a:p>
            <a:pPr rtl="0"/>
            <a:fld id="{25F141E4-5E5F-4845-B8D7-3C55A2178325}" type="datetime4">
              <a:rPr lang="es-MX" noProof="0" smtClean="0">
                <a:latin typeface="+mn-lt"/>
              </a:rPr>
              <a:t>28 de marzo de 2025</a:t>
            </a:fld>
            <a:endParaRPr lang="es-MX" noProof="0">
              <a:latin typeface="+mn-lt"/>
            </a:endParaRP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FB6FA27-6601-4107-A3C9-808CB443024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es-MX" noProof="0"/>
              <a:t>Revisión anual</a:t>
            </a:r>
            <a:endParaRPr lang="es-MX" b="0" noProof="0"/>
          </a:p>
        </p:txBody>
      </p:sp>
      <p:sp>
        <p:nvSpPr>
          <p:cNvPr id="4" name="Marcador de posición de número de diapositiva 3">
            <a:extLst>
              <a:ext uri="{FF2B5EF4-FFF2-40B4-BE49-F238E27FC236}">
                <a16:creationId xmlns:a16="http://schemas.microsoft.com/office/drawing/2014/main" id="{0919432A-F8B5-4A96-AEE6-2E159658D5D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es-MX" noProof="0" smtClean="0"/>
              <a:pPr rtl="0"/>
              <a:t>‹Nº›</a:t>
            </a:fld>
            <a:endParaRPr lang="es-MX" noProof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65862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224" userDrawn="1">
          <p15:clr>
            <a:srgbClr val="FBAE40"/>
          </p15:clr>
        </p15:guide>
        <p15:guide id="8" orient="horz" pos="1392" userDrawn="1">
          <p15:clr>
            <a:srgbClr val="FBAE40"/>
          </p15:clr>
        </p15:guide>
        <p15:guide id="10" orient="horz" pos="552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ítulo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es-MX" noProof="0"/>
              <a:t>Haz clic para editar </a:t>
            </a:r>
          </a:p>
        </p:txBody>
      </p:sp>
      <p:sp>
        <p:nvSpPr>
          <p:cNvPr id="9" name="Marcador de título 2">
            <a:extLst>
              <a:ext uri="{FF2B5EF4-FFF2-40B4-BE49-F238E27FC236}">
                <a16:creationId xmlns:a16="http://schemas.microsoft.com/office/drawing/2014/main" id="{1506B022-475A-6647-98FF-D5C319A0C7C4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952500" y="2209800"/>
            <a:ext cx="10287000" cy="2593109"/>
          </a:xfrm>
        </p:spPr>
        <p:txBody>
          <a:bodyPr rtlCol="0"/>
          <a:lstStyle/>
          <a:p>
            <a:pPr rtl="0"/>
            <a:r>
              <a:rPr lang="es-ES" noProof="0"/>
              <a:t>Haga clic en el icono para agregar una tabla</a:t>
            </a:r>
            <a:endParaRPr lang="es-MX" noProof="0"/>
          </a:p>
        </p:txBody>
      </p:sp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B2411D2-78FE-46C1-9EA9-C6A882903B5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 rtlCol="0"/>
          <a:lstStyle/>
          <a:p>
            <a:pPr rtl="0"/>
            <a:fld id="{FDA047C0-5304-48FD-8984-0F5342E36F55}" type="datetime4">
              <a:rPr lang="es-MX" noProof="0" smtClean="0">
                <a:latin typeface="+mn-lt"/>
              </a:rPr>
              <a:t>28 de marzo de 2025</a:t>
            </a:fld>
            <a:endParaRPr lang="es-MX" noProof="0">
              <a:latin typeface="+mn-lt"/>
            </a:endParaRP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04DAF8F-82DB-4DBE-9041-71217A4516C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es-MX" noProof="0"/>
              <a:t>Revisión anual</a:t>
            </a:r>
            <a:endParaRPr lang="es-MX" b="0" noProof="0"/>
          </a:p>
        </p:txBody>
      </p:sp>
      <p:sp>
        <p:nvSpPr>
          <p:cNvPr id="4" name="Marcador de posición de número de diapositiva 3">
            <a:extLst>
              <a:ext uri="{FF2B5EF4-FFF2-40B4-BE49-F238E27FC236}">
                <a16:creationId xmlns:a16="http://schemas.microsoft.com/office/drawing/2014/main" id="{782F761B-6706-439D-9C75-43E751AB195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es-MX" noProof="0" smtClean="0"/>
              <a:pPr rtl="0"/>
              <a:t>‹Nº›</a:t>
            </a:fld>
            <a:endParaRPr lang="es-MX" noProof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013107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>
            <a:extLst>
              <a:ext uri="{FF2B5EF4-FFF2-40B4-BE49-F238E27FC236}">
                <a16:creationId xmlns:a16="http://schemas.microsoft.com/office/drawing/2014/main" id="{A5C37098-CEB2-1E45-989B-3DD92F3B1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2" y="2476500"/>
            <a:ext cx="7132320" cy="3289971"/>
          </a:xfrm>
          <a:prstGeom prst="rect">
            <a:avLst/>
          </a:prstGeom>
          <a:ln>
            <a:noFill/>
          </a:ln>
        </p:spPr>
        <p:txBody>
          <a:bodyPr lIns="0" tIns="0" rIns="0" bIns="0" rtlCol="0" anchor="t" anchorCtr="0">
            <a:normAutofit/>
          </a:bodyPr>
          <a:lstStyle>
            <a:lvl1pPr>
              <a:lnSpc>
                <a:spcPct val="100000"/>
              </a:lnSpc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MX" noProof="0" dirty="0"/>
          </a:p>
        </p:txBody>
      </p:sp>
      <p:sp>
        <p:nvSpPr>
          <p:cNvPr id="10" name="Cuadro de texto 9">
            <a:extLst>
              <a:ext uri="{FF2B5EF4-FFF2-40B4-BE49-F238E27FC236}">
                <a16:creationId xmlns:a16="http://schemas.microsoft.com/office/drawing/2014/main" id="{E902327D-DBD4-7A4E-ABF2-A946A559A8AD}"/>
              </a:ext>
            </a:extLst>
          </p:cNvPr>
          <p:cNvSpPr txBox="1"/>
          <p:nvPr userDrawn="1"/>
        </p:nvSpPr>
        <p:spPr>
          <a:xfrm>
            <a:off x="699948" y="548291"/>
            <a:ext cx="158937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MX" sz="20000" b="1" noProof="0" dirty="0">
                <a:solidFill>
                  <a:schemeClr val="bg1"/>
                </a:solidFill>
              </a:rPr>
              <a:t>“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6ACB4ADD-D9F4-984E-B29D-A2CF6D19E810}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19" name="Autoforma 24">
              <a:extLst>
                <a:ext uri="{FF2B5EF4-FFF2-40B4-BE49-F238E27FC236}">
                  <a16:creationId xmlns:a16="http://schemas.microsoft.com/office/drawing/2014/main" id="{5017C477-A988-7041-8A67-3D8294D6AD7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s-MX" noProof="0" dirty="0"/>
            </a:p>
          </p:txBody>
        </p:sp>
        <p:sp>
          <p:nvSpPr>
            <p:cNvPr id="20" name="Forma libre 19">
              <a:extLst>
                <a:ext uri="{FF2B5EF4-FFF2-40B4-BE49-F238E27FC236}">
                  <a16:creationId xmlns:a16="http://schemas.microsoft.com/office/drawing/2014/main" id="{206D7F37-5DD1-A24E-9CCA-84B2A168554D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s-MX" noProof="0" dirty="0"/>
            </a:p>
          </p:txBody>
        </p:sp>
        <p:sp>
          <p:nvSpPr>
            <p:cNvPr id="21" name="Forma libre 20">
              <a:extLst>
                <a:ext uri="{FF2B5EF4-FFF2-40B4-BE49-F238E27FC236}">
                  <a16:creationId xmlns:a16="http://schemas.microsoft.com/office/drawing/2014/main" id="{A6E321C8-096C-1B41-B14F-4CA7AE04BB1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s-MX" noProof="0" dirty="0"/>
            </a:p>
          </p:txBody>
        </p:sp>
        <p:sp>
          <p:nvSpPr>
            <p:cNvPr id="22" name="Forma libre 21">
              <a:extLst>
                <a:ext uri="{FF2B5EF4-FFF2-40B4-BE49-F238E27FC236}">
                  <a16:creationId xmlns:a16="http://schemas.microsoft.com/office/drawing/2014/main" id="{32B3FDD4-EB13-F44F-99D0-BFAB06F00B3A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s-MX" noProof="0" dirty="0"/>
            </a:p>
          </p:txBody>
        </p:sp>
        <p:sp>
          <p:nvSpPr>
            <p:cNvPr id="23" name="Forma libre 22">
              <a:extLst>
                <a:ext uri="{FF2B5EF4-FFF2-40B4-BE49-F238E27FC236}">
                  <a16:creationId xmlns:a16="http://schemas.microsoft.com/office/drawing/2014/main" id="{A20BCBD2-A735-0C43-8C55-B384372AC62C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s-MX" noProof="0" dirty="0"/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669A90A7-BF26-684E-8C8B-638053DA1234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5" name="Forma libre 24">
              <a:extLst>
                <a:ext uri="{FF2B5EF4-FFF2-40B4-BE49-F238E27FC236}">
                  <a16:creationId xmlns:a16="http://schemas.microsoft.com/office/drawing/2014/main" id="{861D8E86-886A-8744-BC4C-FE82B02438F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s-MX" noProof="0" dirty="0"/>
            </a:p>
          </p:txBody>
        </p:sp>
        <p:sp>
          <p:nvSpPr>
            <p:cNvPr id="26" name="Forma libre 25">
              <a:extLst>
                <a:ext uri="{FF2B5EF4-FFF2-40B4-BE49-F238E27FC236}">
                  <a16:creationId xmlns:a16="http://schemas.microsoft.com/office/drawing/2014/main" id="{2D967470-E96E-8843-AAD2-E0C8B807793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s-MX" noProof="0" dirty="0"/>
            </a:p>
          </p:txBody>
        </p:sp>
        <p:sp>
          <p:nvSpPr>
            <p:cNvPr id="27" name="Forma libre 26">
              <a:extLst>
                <a:ext uri="{FF2B5EF4-FFF2-40B4-BE49-F238E27FC236}">
                  <a16:creationId xmlns:a16="http://schemas.microsoft.com/office/drawing/2014/main" id="{C8A27D09-765D-3949-BCCA-238C3514D4C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s-MX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14478292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560">
          <p15:clr>
            <a:srgbClr val="FBAE40"/>
          </p15:clr>
        </p15:guide>
        <p15:guide id="8" orient="horz" pos="1752" userDrawn="1">
          <p15:clr>
            <a:srgbClr val="FBAE40"/>
          </p15:clr>
        </p15:guide>
        <p15:guide id="9" orient="horz" pos="124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quip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upo 24">
            <a:extLst>
              <a:ext uri="{FF2B5EF4-FFF2-40B4-BE49-F238E27FC236}">
                <a16:creationId xmlns:a16="http://schemas.microsoft.com/office/drawing/2014/main" id="{A7D9F21A-75CF-6045-8FA1-C4F4E21B699C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6" name="Forma libre 25">
              <a:extLst>
                <a:ext uri="{FF2B5EF4-FFF2-40B4-BE49-F238E27FC236}">
                  <a16:creationId xmlns:a16="http://schemas.microsoft.com/office/drawing/2014/main" id="{AEA7E377-BB07-FA43-B532-10A92EE030B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s-MX" noProof="0" dirty="0"/>
            </a:p>
          </p:txBody>
        </p:sp>
        <p:sp>
          <p:nvSpPr>
            <p:cNvPr id="27" name="Forma libre 26">
              <a:extLst>
                <a:ext uri="{FF2B5EF4-FFF2-40B4-BE49-F238E27FC236}">
                  <a16:creationId xmlns:a16="http://schemas.microsoft.com/office/drawing/2014/main" id="{F18DE645-B3D5-2F4E-AAD6-002FEF13A31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s-MX" noProof="0" dirty="0"/>
            </a:p>
          </p:txBody>
        </p:sp>
        <p:sp>
          <p:nvSpPr>
            <p:cNvPr id="36" name="Forma libre 35">
              <a:extLst>
                <a:ext uri="{FF2B5EF4-FFF2-40B4-BE49-F238E27FC236}">
                  <a16:creationId xmlns:a16="http://schemas.microsoft.com/office/drawing/2014/main" id="{B90F6499-BA50-2340-A026-32C79B6BFA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s-MX" noProof="0" dirty="0"/>
            </a:p>
          </p:txBody>
        </p:sp>
      </p:grpSp>
      <p:sp>
        <p:nvSpPr>
          <p:cNvPr id="38" name="Marcador de posición de imagen 25">
            <a:extLst>
              <a:ext uri="{FF2B5EF4-FFF2-40B4-BE49-F238E27FC236}">
                <a16:creationId xmlns:a16="http://schemas.microsoft.com/office/drawing/2014/main" id="{2274C164-503B-E746-A155-849A9BC2406E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54268" y="2572883"/>
            <a:ext cx="2118245" cy="2037217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s-ES" noProof="0"/>
              <a:t>Haga clic en el icono para agregar una imagen</a:t>
            </a:r>
            <a:endParaRPr lang="es-MX" noProof="0" dirty="0"/>
          </a:p>
        </p:txBody>
      </p:sp>
      <p:sp>
        <p:nvSpPr>
          <p:cNvPr id="61" name="Título 1">
            <a:extLst>
              <a:ext uri="{FF2B5EF4-FFF2-40B4-BE49-F238E27FC236}">
                <a16:creationId xmlns:a16="http://schemas.microsoft.com/office/drawing/2014/main" id="{E2F20AFE-B282-5146-B0D6-F2FC1B6D3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2" y="879063"/>
            <a:ext cx="75322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MX" noProof="0" dirty="0"/>
          </a:p>
        </p:txBody>
      </p:sp>
      <p:cxnSp>
        <p:nvCxnSpPr>
          <p:cNvPr id="62" name="Conector recto 61">
            <a:extLst>
              <a:ext uri="{FF2B5EF4-FFF2-40B4-BE49-F238E27FC236}">
                <a16:creationId xmlns:a16="http://schemas.microsoft.com/office/drawing/2014/main" id="{F777D2F0-DE3F-8343-B97A-E7FA440532FD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Marcador de posición de imagen 25">
            <a:extLst>
              <a:ext uri="{FF2B5EF4-FFF2-40B4-BE49-F238E27FC236}">
                <a16:creationId xmlns:a16="http://schemas.microsoft.com/office/drawing/2014/main" id="{AF1B5ED8-33F6-FB44-AA92-F0D227BB310C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658280" y="2572883"/>
            <a:ext cx="2118245" cy="2037217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s-ES" noProof="0"/>
              <a:t>Haga clic en el icono para agregar una imagen</a:t>
            </a:r>
            <a:endParaRPr lang="es-MX" noProof="0" dirty="0"/>
          </a:p>
        </p:txBody>
      </p:sp>
      <p:sp>
        <p:nvSpPr>
          <p:cNvPr id="72" name="Marcador de posición de texto 29">
            <a:extLst>
              <a:ext uri="{FF2B5EF4-FFF2-40B4-BE49-F238E27FC236}">
                <a16:creationId xmlns:a16="http://schemas.microsoft.com/office/drawing/2014/main" id="{0D824BDD-2D23-C943-8FE9-60B7B23B5E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52500" y="5393169"/>
            <a:ext cx="2133600" cy="369332"/>
          </a:xfrm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73" name="Marcador de posición de texto 29">
            <a:extLst>
              <a:ext uri="{FF2B5EF4-FFF2-40B4-BE49-F238E27FC236}">
                <a16:creationId xmlns:a16="http://schemas.microsoft.com/office/drawing/2014/main" id="{2F3D441E-DFB1-084B-8192-C6CBECCA40B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52500" y="4986745"/>
            <a:ext cx="2133600" cy="205837"/>
          </a:xfrm>
        </p:spPr>
        <p:txBody>
          <a:bodyPr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74" name="Marcador de posición de texto 29">
            <a:extLst>
              <a:ext uri="{FF2B5EF4-FFF2-40B4-BE49-F238E27FC236}">
                <a16:creationId xmlns:a16="http://schemas.microsoft.com/office/drawing/2014/main" id="{25797825-E7AE-2C41-A965-E6F0D70D974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63042" y="5393169"/>
            <a:ext cx="2128157" cy="369332"/>
          </a:xfrm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75" name="Marcador de posición de texto 29">
            <a:extLst>
              <a:ext uri="{FF2B5EF4-FFF2-40B4-BE49-F238E27FC236}">
                <a16:creationId xmlns:a16="http://schemas.microsoft.com/office/drawing/2014/main" id="{63C1927C-E23B-204E-9F3A-2A67D2BF702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63042" y="4986745"/>
            <a:ext cx="2128157" cy="205837"/>
          </a:xfrm>
        </p:spPr>
        <p:txBody>
          <a:bodyPr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76" name="Marcador de posición de texto 29">
            <a:extLst>
              <a:ext uri="{FF2B5EF4-FFF2-40B4-BE49-F238E27FC236}">
                <a16:creationId xmlns:a16="http://schemas.microsoft.com/office/drawing/2014/main" id="{EC81F0F5-C204-7248-A336-A655814A8A3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367054" y="5393169"/>
            <a:ext cx="2129245" cy="369332"/>
          </a:xfrm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77" name="Marcador de posición de texto 29">
            <a:extLst>
              <a:ext uri="{FF2B5EF4-FFF2-40B4-BE49-F238E27FC236}">
                <a16:creationId xmlns:a16="http://schemas.microsoft.com/office/drawing/2014/main" id="{C9FEF82E-4E9C-8343-9D36-C4A00D7137CC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6367054" y="4986745"/>
            <a:ext cx="2129245" cy="205837"/>
          </a:xfrm>
        </p:spPr>
        <p:txBody>
          <a:bodyPr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78" name="Marcador de posición de texto 29">
            <a:extLst>
              <a:ext uri="{FF2B5EF4-FFF2-40B4-BE49-F238E27FC236}">
                <a16:creationId xmlns:a16="http://schemas.microsoft.com/office/drawing/2014/main" id="{F8AF6664-A005-7A42-9AEF-C5AA5603E49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110254" y="5393169"/>
            <a:ext cx="2129245" cy="369332"/>
          </a:xfrm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79" name="Marcador de posición de texto 29">
            <a:extLst>
              <a:ext uri="{FF2B5EF4-FFF2-40B4-BE49-F238E27FC236}">
                <a16:creationId xmlns:a16="http://schemas.microsoft.com/office/drawing/2014/main" id="{5F6C1E52-E2B6-5F45-A863-5BB35ABAFCD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110254" y="4986745"/>
            <a:ext cx="2129245" cy="205837"/>
          </a:xfrm>
        </p:spPr>
        <p:txBody>
          <a:bodyPr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grpSp>
        <p:nvGrpSpPr>
          <p:cNvPr id="23" name="Grupo 22">
            <a:extLst>
              <a:ext uri="{FF2B5EF4-FFF2-40B4-BE49-F238E27FC236}">
                <a16:creationId xmlns:a16="http://schemas.microsoft.com/office/drawing/2014/main" id="{EFD0B2D5-B3C2-D847-A220-86CB6A37E418}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28" name="Autoforma 24">
              <a:extLst>
                <a:ext uri="{FF2B5EF4-FFF2-40B4-BE49-F238E27FC236}">
                  <a16:creationId xmlns:a16="http://schemas.microsoft.com/office/drawing/2014/main" id="{A7FD25A4-760F-814C-915F-DD6E89CA3A40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s-MX" noProof="0" dirty="0"/>
            </a:p>
          </p:txBody>
        </p:sp>
        <p:sp>
          <p:nvSpPr>
            <p:cNvPr id="29" name="Forma libre 28">
              <a:extLst>
                <a:ext uri="{FF2B5EF4-FFF2-40B4-BE49-F238E27FC236}">
                  <a16:creationId xmlns:a16="http://schemas.microsoft.com/office/drawing/2014/main" id="{A0CC8369-E81F-D447-87D8-1AF0C58EAC07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s-MX" noProof="0" dirty="0"/>
            </a:p>
          </p:txBody>
        </p:sp>
        <p:sp>
          <p:nvSpPr>
            <p:cNvPr id="30" name="Forma libre 29">
              <a:extLst>
                <a:ext uri="{FF2B5EF4-FFF2-40B4-BE49-F238E27FC236}">
                  <a16:creationId xmlns:a16="http://schemas.microsoft.com/office/drawing/2014/main" id="{C41CA81E-EF54-D048-8775-CD4AB37A7DF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s-MX" noProof="0" dirty="0"/>
            </a:p>
          </p:txBody>
        </p:sp>
        <p:sp>
          <p:nvSpPr>
            <p:cNvPr id="31" name="Forma libre 30">
              <a:extLst>
                <a:ext uri="{FF2B5EF4-FFF2-40B4-BE49-F238E27FC236}">
                  <a16:creationId xmlns:a16="http://schemas.microsoft.com/office/drawing/2014/main" id="{D95A4B85-923E-B641-B239-2A1999AB294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s-MX" noProof="0" dirty="0"/>
            </a:p>
          </p:txBody>
        </p:sp>
        <p:sp>
          <p:nvSpPr>
            <p:cNvPr id="32" name="Forma libre 31">
              <a:extLst>
                <a:ext uri="{FF2B5EF4-FFF2-40B4-BE49-F238E27FC236}">
                  <a16:creationId xmlns:a16="http://schemas.microsoft.com/office/drawing/2014/main" id="{501386DC-76EB-F34E-AD0E-22957D3B38D5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es-MX" noProof="0" dirty="0"/>
            </a:p>
          </p:txBody>
        </p:sp>
      </p:grpSp>
      <p:sp>
        <p:nvSpPr>
          <p:cNvPr id="66" name="Marcador de posición de imagen 25">
            <a:extLst>
              <a:ext uri="{FF2B5EF4-FFF2-40B4-BE49-F238E27FC236}">
                <a16:creationId xmlns:a16="http://schemas.microsoft.com/office/drawing/2014/main" id="{2D21D633-C51E-E94E-BAE3-96F52F76E496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362292" y="2572883"/>
            <a:ext cx="2118245" cy="2037217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s-ES" noProof="0"/>
              <a:t>Haga clic en el icono para agregar una imagen</a:t>
            </a:r>
            <a:endParaRPr lang="es-MX" noProof="0" dirty="0"/>
          </a:p>
        </p:txBody>
      </p:sp>
      <p:sp>
        <p:nvSpPr>
          <p:cNvPr id="69" name="Marcador de posición de imagen 25">
            <a:extLst>
              <a:ext uri="{FF2B5EF4-FFF2-40B4-BE49-F238E27FC236}">
                <a16:creationId xmlns:a16="http://schemas.microsoft.com/office/drawing/2014/main" id="{639EFA5A-9C69-DF4D-81B7-FA1F8CCCF934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9112023" y="2572883"/>
            <a:ext cx="2118245" cy="2037217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s-ES" noProof="0"/>
              <a:t>Haga clic en el icono para agregar una imagen</a:t>
            </a:r>
            <a:endParaRPr lang="es-MX" noProof="0" dirty="0"/>
          </a:p>
        </p:txBody>
      </p:sp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ED89364-B1CB-4E72-A6BB-95A34B50661C}"/>
              </a:ext>
            </a:extLst>
          </p:cNvPr>
          <p:cNvSpPr>
            <a:spLocks noGrp="1"/>
          </p:cNvSpPr>
          <p:nvPr>
            <p:ph type="dt" sz="half" idx="32"/>
          </p:nvPr>
        </p:nvSpPr>
        <p:spPr/>
        <p:txBody>
          <a:bodyPr rtlCol="0"/>
          <a:lstStyle/>
          <a:p>
            <a:pPr rtl="0"/>
            <a:fld id="{5CB96D81-167A-44AE-9BCF-4ED494A4AE1F}" type="datetime4">
              <a:rPr lang="es-MX" noProof="0" smtClean="0">
                <a:latin typeface="+mn-lt"/>
              </a:rPr>
              <a:t>28 de marzo de 2025</a:t>
            </a:fld>
            <a:endParaRPr lang="es-MX" noProof="0" dirty="0">
              <a:latin typeface="+mn-lt"/>
            </a:endParaRP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E09328F-B310-4BF3-883E-BA9A39676AF2}"/>
              </a:ext>
            </a:extLst>
          </p:cNvPr>
          <p:cNvSpPr>
            <a:spLocks noGrp="1"/>
          </p:cNvSpPr>
          <p:nvPr>
            <p:ph type="ftr" sz="quarter" idx="33"/>
          </p:nvPr>
        </p:nvSpPr>
        <p:spPr/>
        <p:txBody>
          <a:bodyPr rtlCol="0"/>
          <a:lstStyle/>
          <a:p>
            <a:pPr rtl="0"/>
            <a:r>
              <a:rPr lang="es-MX" noProof="0" dirty="0"/>
              <a:t>Revisión anual</a:t>
            </a:r>
            <a:endParaRPr lang="es-MX" b="0" noProof="0" dirty="0"/>
          </a:p>
        </p:txBody>
      </p:sp>
      <p:sp>
        <p:nvSpPr>
          <p:cNvPr id="4" name="Marcador de posición de número de diapositiva 3">
            <a:extLst>
              <a:ext uri="{FF2B5EF4-FFF2-40B4-BE49-F238E27FC236}">
                <a16:creationId xmlns:a16="http://schemas.microsoft.com/office/drawing/2014/main" id="{04192EF2-9336-43EF-A365-1F54000F7DE9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es-MX" noProof="0" smtClean="0"/>
              <a:pPr rtl="0"/>
              <a:t>‹Nº›</a:t>
            </a:fld>
            <a:endParaRPr lang="es-MX" noProof="0" dirty="0"/>
          </a:p>
        </p:txBody>
      </p:sp>
    </p:spTree>
    <p:extLst>
      <p:ext uri="{BB962C8B-B14F-4D97-AF65-F5344CB8AC3E}">
        <p14:creationId xmlns:p14="http://schemas.microsoft.com/office/powerpoint/2010/main" val="9963624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304" userDrawn="1">
          <p15:clr>
            <a:srgbClr val="FBAE40"/>
          </p15:clr>
        </p15:guide>
        <p15:guide id="4" pos="4008" userDrawn="1">
          <p15:clr>
            <a:srgbClr val="FBAE40"/>
          </p15:clr>
        </p15:guide>
        <p15:guide id="5" pos="1944" userDrawn="1">
          <p15:clr>
            <a:srgbClr val="FBAE40"/>
          </p15:clr>
        </p15:guide>
        <p15:guide id="6" pos="3648" userDrawn="1">
          <p15:clr>
            <a:srgbClr val="FBAE40"/>
          </p15:clr>
        </p15:guide>
        <p15:guide id="7" orient="horz" pos="1392" userDrawn="1">
          <p15:clr>
            <a:srgbClr val="FBAE40"/>
          </p15:clr>
        </p15:guide>
        <p15:guide id="8" orient="horz" pos="552" userDrawn="1">
          <p15:clr>
            <a:srgbClr val="FBAE40"/>
          </p15:clr>
        </p15:guide>
        <p15:guide id="9" orient="horz" pos="1224" userDrawn="1">
          <p15:clr>
            <a:srgbClr val="FBAE40"/>
          </p15:clr>
        </p15:guide>
        <p15:guide id="10" pos="5352" userDrawn="1">
          <p15:clr>
            <a:srgbClr val="FBAE40"/>
          </p15:clr>
        </p15:guide>
        <p15:guide id="11" pos="5736" userDrawn="1">
          <p15:clr>
            <a:srgbClr val="FBAE40"/>
          </p15:clr>
        </p15:guide>
        <p15:guide id="12" orient="horz" pos="2904" userDrawn="1">
          <p15:clr>
            <a:srgbClr val="FBAE40"/>
          </p15:clr>
        </p15:guide>
        <p15:guide id="13" orient="horz" pos="160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ínea de tiempo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040046AF-E5BF-854D-9986-7C3019770FE7}"/>
              </a:ext>
            </a:extLst>
          </p:cNvPr>
          <p:cNvCxnSpPr>
            <a:cxnSpLocks/>
          </p:cNvCxnSpPr>
          <p:nvPr userDrawn="1"/>
        </p:nvCxnSpPr>
        <p:spPr>
          <a:xfrm flipH="1">
            <a:off x="1045959" y="2213783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76CA14A6-0144-BC49-A8D4-C979D13258C0}"/>
              </a:ext>
            </a:extLst>
          </p:cNvPr>
          <p:cNvCxnSpPr>
            <a:cxnSpLocks/>
          </p:cNvCxnSpPr>
          <p:nvPr userDrawn="1"/>
        </p:nvCxnSpPr>
        <p:spPr>
          <a:xfrm flipH="1">
            <a:off x="6180493" y="2213783"/>
            <a:ext cx="11102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FA582FC2-A135-5743-B9C0-6AC7225B42E1}"/>
              </a:ext>
            </a:extLst>
          </p:cNvPr>
          <p:cNvCxnSpPr>
            <a:cxnSpLocks/>
          </p:cNvCxnSpPr>
          <p:nvPr userDrawn="1"/>
        </p:nvCxnSpPr>
        <p:spPr>
          <a:xfrm flipH="1">
            <a:off x="8745623" y="3904712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77C43222-5868-0247-838F-58F4F6C8EE75}"/>
              </a:ext>
            </a:extLst>
          </p:cNvPr>
          <p:cNvCxnSpPr>
            <a:cxnSpLocks/>
          </p:cNvCxnSpPr>
          <p:nvPr userDrawn="1"/>
        </p:nvCxnSpPr>
        <p:spPr>
          <a:xfrm flipH="1">
            <a:off x="3611089" y="3895941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ítulo 1">
            <a:extLst>
              <a:ext uri="{FF2B5EF4-FFF2-40B4-BE49-F238E27FC236}">
                <a16:creationId xmlns:a16="http://schemas.microsoft.com/office/drawing/2014/main" id="{46EEE005-F78A-9D4F-B159-964376C387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es-MX" noProof="0"/>
              <a:t>Haz clic para editar </a:t>
            </a:r>
          </a:p>
        </p:txBody>
      </p:sp>
      <p:sp>
        <p:nvSpPr>
          <p:cNvPr id="96" name="Marcador de posición de texto 29">
            <a:extLst>
              <a:ext uri="{FF2B5EF4-FFF2-40B4-BE49-F238E27FC236}">
                <a16:creationId xmlns:a16="http://schemas.microsoft.com/office/drawing/2014/main" id="{FC61536F-8EA7-5A48-AF76-8B0E251BD8C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296955" y="2934856"/>
            <a:ext cx="2133600" cy="369332"/>
          </a:xfrm>
          <a:ln>
            <a:noFill/>
          </a:ln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s-MX" noProof="0"/>
              <a:t>Haz clic para editar </a:t>
            </a:r>
          </a:p>
        </p:txBody>
      </p:sp>
      <p:sp>
        <p:nvSpPr>
          <p:cNvPr id="97" name="Marcador de posición de texto 29">
            <a:extLst>
              <a:ext uri="{FF2B5EF4-FFF2-40B4-BE49-F238E27FC236}">
                <a16:creationId xmlns:a16="http://schemas.microsoft.com/office/drawing/2014/main" id="{64FFD994-BD97-ED49-8607-286ECBB1CDA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96955" y="2568686"/>
            <a:ext cx="2133600" cy="205837"/>
          </a:xfrm>
          <a:ln>
            <a:noFill/>
          </a:ln>
        </p:spPr>
        <p:txBody>
          <a:bodyPr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s-MX" noProof="0"/>
              <a:t>Haz clic para editar </a:t>
            </a:r>
          </a:p>
        </p:txBody>
      </p:sp>
      <p:sp>
        <p:nvSpPr>
          <p:cNvPr id="102" name="Marcador de posición de texto 29">
            <a:extLst>
              <a:ext uri="{FF2B5EF4-FFF2-40B4-BE49-F238E27FC236}">
                <a16:creationId xmlns:a16="http://schemas.microsoft.com/office/drawing/2014/main" id="{D1ADE805-BFBC-ED47-B9CB-6CB2FF02E868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897799" y="5087328"/>
            <a:ext cx="2133600" cy="369332"/>
          </a:xfrm>
          <a:ln>
            <a:noFill/>
          </a:ln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s-MX" noProof="0"/>
              <a:t>Haz clic para editar </a:t>
            </a:r>
          </a:p>
        </p:txBody>
      </p:sp>
      <p:sp>
        <p:nvSpPr>
          <p:cNvPr id="103" name="Marcador de posición de texto 29">
            <a:extLst>
              <a:ext uri="{FF2B5EF4-FFF2-40B4-BE49-F238E27FC236}">
                <a16:creationId xmlns:a16="http://schemas.microsoft.com/office/drawing/2014/main" id="{334A3589-641F-F547-891B-149579153B75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897799" y="4701908"/>
            <a:ext cx="2133600" cy="205837"/>
          </a:xfrm>
          <a:ln>
            <a:noFill/>
          </a:ln>
        </p:spPr>
        <p:txBody>
          <a:bodyPr vert="horz"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lang="en-US" sz="1800" spc="0" baseline="0" dirty="0"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marL="0" lvl="0" indent="0" rtl="0">
              <a:spcBef>
                <a:spcPts val="400"/>
              </a:spcBef>
              <a:buNone/>
            </a:pPr>
            <a:r>
              <a:rPr lang="es-MX" noProof="0"/>
              <a:t>Haz clic para editar </a:t>
            </a:r>
          </a:p>
        </p:txBody>
      </p:sp>
      <p:sp>
        <p:nvSpPr>
          <p:cNvPr id="106" name="Marcador de posición de texto 29">
            <a:extLst>
              <a:ext uri="{FF2B5EF4-FFF2-40B4-BE49-F238E27FC236}">
                <a16:creationId xmlns:a16="http://schemas.microsoft.com/office/drawing/2014/main" id="{A63F8454-D12E-A641-ABD0-8977D3F5EC05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001711" y="5087328"/>
            <a:ext cx="2133600" cy="369332"/>
          </a:xfrm>
          <a:ln>
            <a:noFill/>
          </a:ln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s-MX" noProof="0"/>
              <a:t>Haz clic para editar </a:t>
            </a:r>
          </a:p>
        </p:txBody>
      </p:sp>
      <p:sp>
        <p:nvSpPr>
          <p:cNvPr id="107" name="Marcador de posición de texto 29">
            <a:extLst>
              <a:ext uri="{FF2B5EF4-FFF2-40B4-BE49-F238E27FC236}">
                <a16:creationId xmlns:a16="http://schemas.microsoft.com/office/drawing/2014/main" id="{F35AA15D-DBAD-9840-8764-A5B6D486A234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9001711" y="4701908"/>
            <a:ext cx="2133600" cy="205837"/>
          </a:xfrm>
          <a:ln>
            <a:noFill/>
          </a:ln>
        </p:spPr>
        <p:txBody>
          <a:bodyPr vert="horz"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lang="en-US" sz="1800" spc="0" baseline="0" dirty="0"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marL="0" lvl="0" indent="0" rtl="0">
              <a:spcBef>
                <a:spcPts val="400"/>
              </a:spcBef>
              <a:buNone/>
            </a:pPr>
            <a:r>
              <a:rPr lang="es-MX" noProof="0"/>
              <a:t>Haz clic para editar </a:t>
            </a:r>
          </a:p>
        </p:txBody>
      </p:sp>
      <p:sp>
        <p:nvSpPr>
          <p:cNvPr id="108" name="Marcador de posición de texto 29">
            <a:extLst>
              <a:ext uri="{FF2B5EF4-FFF2-40B4-BE49-F238E27FC236}">
                <a16:creationId xmlns:a16="http://schemas.microsoft.com/office/drawing/2014/main" id="{8357CA0F-1A55-B145-8305-562F0DF22543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438143" y="2934856"/>
            <a:ext cx="2133600" cy="369332"/>
          </a:xfrm>
          <a:ln>
            <a:noFill/>
          </a:ln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s-MX" noProof="0"/>
              <a:t>Haz clic para editar </a:t>
            </a:r>
          </a:p>
        </p:txBody>
      </p:sp>
      <p:sp>
        <p:nvSpPr>
          <p:cNvPr id="109" name="Marcador de posición de texto 29">
            <a:extLst>
              <a:ext uri="{FF2B5EF4-FFF2-40B4-BE49-F238E27FC236}">
                <a16:creationId xmlns:a16="http://schemas.microsoft.com/office/drawing/2014/main" id="{D6C49F6F-AF28-8942-8442-8F54A1DC388B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438143" y="2568686"/>
            <a:ext cx="2133600" cy="205837"/>
          </a:xfrm>
          <a:ln>
            <a:noFill/>
          </a:ln>
        </p:spPr>
        <p:txBody>
          <a:bodyPr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es-MX" noProof="0"/>
              <a:t>Haz clic para editar </a:t>
            </a: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4CE2724A-BCA1-604F-9D18-BF05746408C2}"/>
              </a:ext>
            </a:extLst>
          </p:cNvPr>
          <p:cNvCxnSpPr/>
          <p:nvPr userDrawn="1"/>
        </p:nvCxnSpPr>
        <p:spPr>
          <a:xfrm>
            <a:off x="967689" y="3968780"/>
            <a:ext cx="10275477" cy="0"/>
          </a:xfrm>
          <a:prstGeom prst="line">
            <a:avLst/>
          </a:prstGeom>
          <a:ln w="165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ángulo 43">
            <a:extLst>
              <a:ext uri="{FF2B5EF4-FFF2-40B4-BE49-F238E27FC236}">
                <a16:creationId xmlns:a16="http://schemas.microsoft.com/office/drawing/2014/main" id="{4923D7D1-A9CC-C34C-86FF-43B5C8978712}"/>
              </a:ext>
            </a:extLst>
          </p:cNvPr>
          <p:cNvSpPr/>
          <p:nvPr userDrawn="1"/>
        </p:nvSpPr>
        <p:spPr>
          <a:xfrm>
            <a:off x="964323" y="3883241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47" name="Rectángulo 46">
            <a:extLst>
              <a:ext uri="{FF2B5EF4-FFF2-40B4-BE49-F238E27FC236}">
                <a16:creationId xmlns:a16="http://schemas.microsoft.com/office/drawing/2014/main" id="{6119FF13-13AB-3448-B24E-58E18B3CE2B6}"/>
              </a:ext>
            </a:extLst>
          </p:cNvPr>
          <p:cNvSpPr/>
          <p:nvPr userDrawn="1"/>
        </p:nvSpPr>
        <p:spPr>
          <a:xfrm>
            <a:off x="3531590" y="3892012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22F8F982-870E-AE44-B0D3-B3313BC48DB7}"/>
              </a:ext>
            </a:extLst>
          </p:cNvPr>
          <p:cNvSpPr/>
          <p:nvPr userDrawn="1"/>
        </p:nvSpPr>
        <p:spPr>
          <a:xfrm>
            <a:off x="6098857" y="3883241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C549A137-DB5E-9C40-8C0A-ED607212022C}"/>
              </a:ext>
            </a:extLst>
          </p:cNvPr>
          <p:cNvSpPr/>
          <p:nvPr userDrawn="1"/>
        </p:nvSpPr>
        <p:spPr>
          <a:xfrm>
            <a:off x="8666124" y="3892012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1DC2552-C347-4C3D-8C92-4A6981227C0E}"/>
              </a:ext>
            </a:extLst>
          </p:cNvPr>
          <p:cNvSpPr>
            <a:spLocks noGrp="1"/>
          </p:cNvSpPr>
          <p:nvPr>
            <p:ph type="dt" sz="half" idx="36"/>
          </p:nvPr>
        </p:nvSpPr>
        <p:spPr/>
        <p:txBody>
          <a:bodyPr rtlCol="0"/>
          <a:lstStyle/>
          <a:p>
            <a:pPr rtl="0"/>
            <a:fld id="{4163F4A3-5F37-4E44-BE8C-91B4ACFEB9BF}" type="datetime4">
              <a:rPr lang="es-MX" noProof="0" smtClean="0">
                <a:latin typeface="+mn-lt"/>
              </a:rPr>
              <a:t>28 de marzo de 2025</a:t>
            </a:fld>
            <a:endParaRPr lang="es-MX" noProof="0">
              <a:latin typeface="+mn-lt"/>
            </a:endParaRP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5B7C35C-F3E4-4522-8711-16E4F9052C2C}"/>
              </a:ext>
            </a:extLst>
          </p:cNvPr>
          <p:cNvSpPr>
            <a:spLocks noGrp="1"/>
          </p:cNvSpPr>
          <p:nvPr>
            <p:ph type="ftr" sz="quarter" idx="37"/>
          </p:nvPr>
        </p:nvSpPr>
        <p:spPr/>
        <p:txBody>
          <a:bodyPr rtlCol="0"/>
          <a:lstStyle/>
          <a:p>
            <a:pPr rtl="0"/>
            <a:r>
              <a:rPr lang="es-MX" noProof="0"/>
              <a:t>Revisión anual</a:t>
            </a:r>
            <a:endParaRPr lang="es-MX" b="0" noProof="0"/>
          </a:p>
        </p:txBody>
      </p:sp>
      <p:sp>
        <p:nvSpPr>
          <p:cNvPr id="4" name="Marcador de posición de número de diapositiva 3">
            <a:extLst>
              <a:ext uri="{FF2B5EF4-FFF2-40B4-BE49-F238E27FC236}">
                <a16:creationId xmlns:a16="http://schemas.microsoft.com/office/drawing/2014/main" id="{1F4D6BAD-56F4-42F1-A2B3-FDB73364FD40}"/>
              </a:ext>
            </a:extLst>
          </p:cNvPr>
          <p:cNvSpPr>
            <a:spLocks noGrp="1"/>
          </p:cNvSpPr>
          <p:nvPr>
            <p:ph type="sldNum" sz="quarter" idx="38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es-MX" noProof="0" smtClean="0"/>
              <a:pPr rtl="0"/>
              <a:t>‹Nº›</a:t>
            </a:fld>
            <a:endParaRPr lang="es-MX" noProof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861552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224" userDrawn="1">
          <p15:clr>
            <a:srgbClr val="FBAE40"/>
          </p15:clr>
        </p15:guide>
        <p15:guide id="8" orient="horz" pos="3768" userDrawn="1">
          <p15:clr>
            <a:srgbClr val="FBAE40"/>
          </p15:clr>
        </p15:guide>
        <p15:guide id="9" orient="horz" pos="552" userDrawn="1">
          <p15:clr>
            <a:srgbClr val="FBAE40"/>
          </p15:clr>
        </p15:guide>
        <p15:guide id="10" orient="horz" pos="1512" userDrawn="1">
          <p15:clr>
            <a:srgbClr val="FBAE40"/>
          </p15:clr>
        </p15:guide>
        <p15:guide id="11" orient="horz" pos="283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ción de texto 2">
            <a:extLst>
              <a:ext uri="{FF2B5EF4-FFF2-40B4-BE49-F238E27FC236}">
                <a16:creationId xmlns:a16="http://schemas.microsoft.com/office/drawing/2014/main" id="{8EED84C6-50E6-6C43-8031-AFF6268E0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71550" y="1825625"/>
            <a:ext cx="103822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12" name="Marcador de título 11">
            <a:extLst>
              <a:ext uri="{FF2B5EF4-FFF2-40B4-BE49-F238E27FC236}">
                <a16:creationId xmlns:a16="http://schemas.microsoft.com/office/drawing/2014/main" id="{D41FC0AE-253D-D242-9C88-017078F8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365125"/>
            <a:ext cx="104013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s-MX" noProof="0"/>
              <a:t>Haz clic para modificar el estilo de título del patrón</a:t>
            </a:r>
          </a:p>
        </p:txBody>
      </p:sp>
      <p:sp>
        <p:nvSpPr>
          <p:cNvPr id="30" name="Marcador de posición de fecha 3">
            <a:extLst>
              <a:ext uri="{FF2B5EF4-FFF2-40B4-BE49-F238E27FC236}">
                <a16:creationId xmlns:a16="http://schemas.microsoft.com/office/drawing/2014/main" id="{EF47083A-6D76-4B4D-87CA-E08E212F78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992120" y="6332220"/>
            <a:ext cx="131318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352FE442-AC1F-4EAB-8C6F-3115E7871F11}" type="datetime4">
              <a:rPr lang="es-MX" noProof="0" smtClean="0">
                <a:latin typeface="+mn-lt"/>
              </a:rPr>
              <a:t>28 de marzo de 2025</a:t>
            </a:fld>
            <a:endParaRPr lang="es-MX" noProof="0">
              <a:latin typeface="+mn-lt"/>
            </a:endParaRPr>
          </a:p>
        </p:txBody>
      </p:sp>
      <p:sp>
        <p:nvSpPr>
          <p:cNvPr id="31" name="Marcador de posición de pie de página 4">
            <a:extLst>
              <a:ext uri="{FF2B5EF4-FFF2-40B4-BE49-F238E27FC236}">
                <a16:creationId xmlns:a16="http://schemas.microsoft.com/office/drawing/2014/main" id="{C9955F1C-C0B1-BA44-8905-6991FA0D1E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es-MX" noProof="0"/>
              <a:t>Revisión anual</a:t>
            </a:r>
            <a:endParaRPr lang="es-MX" b="0" noProof="0"/>
          </a:p>
        </p:txBody>
      </p:sp>
      <p:sp>
        <p:nvSpPr>
          <p:cNvPr id="32" name="Marcador de posición de número de diapositiva 5">
            <a:extLst>
              <a:ext uri="{FF2B5EF4-FFF2-40B4-BE49-F238E27FC236}">
                <a16:creationId xmlns:a16="http://schemas.microsoft.com/office/drawing/2014/main" id="{C8ADA0DF-3751-9A48-8A21-59F01C782D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1550" y="6332220"/>
            <a:ext cx="52324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294A09A9-5501-47C1-A89A-A340965A2BE2}" type="slidenum">
              <a:rPr lang="es-MX" noProof="0" smtClean="0"/>
              <a:pPr rtl="0"/>
              <a:t>‹Nº›</a:t>
            </a:fld>
            <a:endParaRPr lang="es-MX" noProof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158922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93" r:id="rId2"/>
    <p:sldLayoutId id="2147483671" r:id="rId3"/>
    <p:sldLayoutId id="2147483672" r:id="rId4"/>
    <p:sldLayoutId id="2147483673" r:id="rId5"/>
    <p:sldLayoutId id="2147483684" r:id="rId6"/>
    <p:sldLayoutId id="2147483675" r:id="rId7"/>
    <p:sldLayoutId id="2147483676" r:id="rId8"/>
    <p:sldLayoutId id="2147483677" r:id="rId9"/>
    <p:sldLayoutId id="2147483685" r:id="rId10"/>
    <p:sldLayoutId id="2147483688" r:id="rId11"/>
    <p:sldLayoutId id="2147483692" r:id="rId12"/>
    <p:sldLayoutId id="2147483682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spc="100" baseline="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600" userDrawn="1">
          <p15:clr>
            <a:srgbClr val="547EBF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48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  <p15:guide id="17" pos="39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mamvas.blogspot.com/2016/03/precios-de-materias-primas-y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3E168C-8042-5B4E-A5A4-A5BF693AE2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70090" y="4171124"/>
            <a:ext cx="7522599" cy="1514019"/>
          </a:xfrm>
        </p:spPr>
        <p:txBody>
          <a:bodyPr rtlCol="0"/>
          <a:lstStyle/>
          <a:p>
            <a:pPr rtl="0"/>
            <a:r>
              <a:rPr lang="es-MX" sz="9600" dirty="0"/>
              <a:t>COSTO HISTÓRICO </a:t>
            </a:r>
          </a:p>
        </p:txBody>
      </p:sp>
    </p:spTree>
    <p:extLst>
      <p:ext uri="{BB962C8B-B14F-4D97-AF65-F5344CB8AC3E}">
        <p14:creationId xmlns:p14="http://schemas.microsoft.com/office/powerpoint/2010/main" val="2960950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D54756-A790-C845-A85F-35391529E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7714" y="846147"/>
            <a:ext cx="4941477" cy="610863"/>
          </a:xfrm>
        </p:spPr>
        <p:txBody>
          <a:bodyPr rtlCol="0">
            <a:normAutofit fontScale="90000"/>
          </a:bodyPr>
          <a:lstStyle/>
          <a:p>
            <a:pPr rtl="0"/>
            <a:r>
              <a:rPr lang="es-MX" dirty="0"/>
              <a:t>CUADRO COMPARATIVO</a:t>
            </a:r>
          </a:p>
        </p:txBody>
      </p:sp>
      <p:sp>
        <p:nvSpPr>
          <p:cNvPr id="15" name="Marcador de posición de número de diapositiva 14">
            <a:extLst>
              <a:ext uri="{FF2B5EF4-FFF2-40B4-BE49-F238E27FC236}">
                <a16:creationId xmlns:a16="http://schemas.microsoft.com/office/drawing/2014/main" id="{329469AE-B59A-AA41-9085-106D011808F5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>
          <a:xfrm>
            <a:off x="971550" y="6332220"/>
            <a:ext cx="523240" cy="247651"/>
          </a:xfrm>
        </p:spPr>
        <p:txBody>
          <a:bodyPr rtlCol="0"/>
          <a:lstStyle/>
          <a:p>
            <a:pPr rtl="0"/>
            <a:fld id="{294A09A9-5501-47C1-A89A-A340965A2BE2}" type="slidenum">
              <a:rPr lang="es-MX" smtClean="0"/>
              <a:pPr/>
              <a:t>2</a:t>
            </a:fld>
            <a:endParaRPr lang="es-MX"/>
          </a:p>
        </p:txBody>
      </p:sp>
      <p:pic>
        <p:nvPicPr>
          <p:cNvPr id="42" name="Imagen 41">
            <a:extLst>
              <a:ext uri="{FF2B5EF4-FFF2-40B4-BE49-F238E27FC236}">
                <a16:creationId xmlns:a16="http://schemas.microsoft.com/office/drawing/2014/main" id="{F8031844-0B43-B571-7794-C4E3D6CF74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097" y="1457010"/>
            <a:ext cx="8042787" cy="5053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60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accent1"/>
          </a:fgClr>
          <a:bgClr>
            <a:schemeClr val="tx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AC136F-6673-D369-4D9B-88C72552F9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87904" y="5687752"/>
            <a:ext cx="7124007" cy="1312818"/>
          </a:xfrm>
        </p:spPr>
        <p:txBody>
          <a:bodyPr/>
          <a:lstStyle/>
          <a:p>
            <a:r>
              <a:rPr lang="es-MX" dirty="0"/>
              <a:t>MAPA CONCEPTUAL </a:t>
            </a:r>
          </a:p>
        </p:txBody>
      </p:sp>
      <p:sp>
        <p:nvSpPr>
          <p:cNvPr id="15" name="Marcador de número de diapositiva 14">
            <a:extLst>
              <a:ext uri="{FF2B5EF4-FFF2-40B4-BE49-F238E27FC236}">
                <a16:creationId xmlns:a16="http://schemas.microsoft.com/office/drawing/2014/main" id="{DF477A88-2AF7-461F-A62A-2370C03845B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</p:spPr>
        <p:txBody>
          <a:bodyPr rtlCol="0"/>
          <a:lstStyle/>
          <a:p>
            <a:pPr rtl="0"/>
            <a:fld id="{B5CEABB6-07DC-46E8-9B57-56EC44A396E5}" type="slidenum">
              <a:rPr lang="es-MX" smtClean="0"/>
              <a:pPr rtl="0"/>
              <a:t>3</a:t>
            </a:fld>
            <a:endParaRPr lang="es-MX"/>
          </a:p>
        </p:txBody>
      </p:sp>
      <p:graphicFrame>
        <p:nvGraphicFramePr>
          <p:cNvPr id="14" name="Diagrama 13">
            <a:extLst>
              <a:ext uri="{FF2B5EF4-FFF2-40B4-BE49-F238E27FC236}">
                <a16:creationId xmlns:a16="http://schemas.microsoft.com/office/drawing/2014/main" id="{A1027DBA-4C98-66B1-1E5D-39B1E7CB91F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45527266"/>
              </p:ext>
            </p:extLst>
          </p:nvPr>
        </p:nvGraphicFramePr>
        <p:xfrm>
          <a:off x="457200" y="142702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" name="Diagrama de flujo: proceso alternativo 15">
            <a:extLst>
              <a:ext uri="{FF2B5EF4-FFF2-40B4-BE49-F238E27FC236}">
                <a16:creationId xmlns:a16="http://schemas.microsoft.com/office/drawing/2014/main" id="{AB69F4D7-1AA8-BC78-8AA4-C70D94B9E1B3}"/>
              </a:ext>
            </a:extLst>
          </p:cNvPr>
          <p:cNvSpPr/>
          <p:nvPr/>
        </p:nvSpPr>
        <p:spPr>
          <a:xfrm>
            <a:off x="318237" y="3223173"/>
            <a:ext cx="1330960" cy="772160"/>
          </a:xfrm>
          <a:prstGeom prst="flowChartAlternateProcess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solidFill>
                  <a:schemeClr val="tx1"/>
                </a:solidFill>
              </a:rPr>
              <a:t>MATERIALES DIRECTOS</a:t>
            </a:r>
          </a:p>
        </p:txBody>
      </p:sp>
      <p:sp>
        <p:nvSpPr>
          <p:cNvPr id="17" name="Diagrama de flujo: proceso alternativo 16">
            <a:extLst>
              <a:ext uri="{FF2B5EF4-FFF2-40B4-BE49-F238E27FC236}">
                <a16:creationId xmlns:a16="http://schemas.microsoft.com/office/drawing/2014/main" id="{790B182E-3D49-91CD-DB4F-D22134410D0E}"/>
              </a:ext>
            </a:extLst>
          </p:cNvPr>
          <p:cNvSpPr/>
          <p:nvPr/>
        </p:nvSpPr>
        <p:spPr>
          <a:xfrm>
            <a:off x="3990340" y="3223173"/>
            <a:ext cx="1178560" cy="721360"/>
          </a:xfrm>
          <a:prstGeom prst="flowChartAlternateProcess">
            <a:avLst/>
          </a:prstGeom>
          <a:solidFill>
            <a:schemeClr val="accent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dirty="0">
                <a:solidFill>
                  <a:schemeClr val="tx1"/>
                </a:solidFill>
              </a:rPr>
              <a:t>MANO DE OBRA DIRECTA</a:t>
            </a:r>
          </a:p>
        </p:txBody>
      </p:sp>
      <p:sp>
        <p:nvSpPr>
          <p:cNvPr id="18" name="Diagrama de flujo: proceso alternativo 17">
            <a:extLst>
              <a:ext uri="{FF2B5EF4-FFF2-40B4-BE49-F238E27FC236}">
                <a16:creationId xmlns:a16="http://schemas.microsoft.com/office/drawing/2014/main" id="{19A38959-0DA8-1296-7D30-10585117AC7E}"/>
              </a:ext>
            </a:extLst>
          </p:cNvPr>
          <p:cNvSpPr/>
          <p:nvPr/>
        </p:nvSpPr>
        <p:spPr>
          <a:xfrm>
            <a:off x="152400" y="5522595"/>
            <a:ext cx="1178560" cy="599440"/>
          </a:xfrm>
          <a:prstGeom prst="flowChartAlternateProcess">
            <a:avLst/>
          </a:prstGeom>
          <a:solidFill>
            <a:schemeClr val="accent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dirty="0">
                <a:solidFill>
                  <a:schemeClr val="tx1"/>
                </a:solidFill>
              </a:rPr>
              <a:t>DETERMINAR EL COSTO DE VENTA </a:t>
            </a:r>
          </a:p>
        </p:txBody>
      </p:sp>
      <p:sp>
        <p:nvSpPr>
          <p:cNvPr id="19" name="Diagrama de flujo: proceso alternativo 18">
            <a:extLst>
              <a:ext uri="{FF2B5EF4-FFF2-40B4-BE49-F238E27FC236}">
                <a16:creationId xmlns:a16="http://schemas.microsoft.com/office/drawing/2014/main" id="{3D460682-9B2F-E752-96DD-B0FCA5CA7D8F}"/>
              </a:ext>
            </a:extLst>
          </p:cNvPr>
          <p:cNvSpPr/>
          <p:nvPr/>
        </p:nvSpPr>
        <p:spPr>
          <a:xfrm>
            <a:off x="1684921" y="4502321"/>
            <a:ext cx="2137409" cy="721359"/>
          </a:xfrm>
          <a:prstGeom prst="flowChartAlternateProcess">
            <a:avLst/>
          </a:prstGeom>
          <a:solidFill>
            <a:schemeClr val="accent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dirty="0">
                <a:solidFill>
                  <a:schemeClr val="tx1"/>
                </a:solidFill>
              </a:rPr>
              <a:t>COSTOS INDIRECTOS DE FABRICACIÓN </a:t>
            </a:r>
          </a:p>
        </p:txBody>
      </p:sp>
      <p:sp>
        <p:nvSpPr>
          <p:cNvPr id="20" name="Diagrama de flujo: proceso alternativo 19">
            <a:extLst>
              <a:ext uri="{FF2B5EF4-FFF2-40B4-BE49-F238E27FC236}">
                <a16:creationId xmlns:a16="http://schemas.microsoft.com/office/drawing/2014/main" id="{D23095F4-628D-3CF2-12DE-D599D371D88F}"/>
              </a:ext>
            </a:extLst>
          </p:cNvPr>
          <p:cNvSpPr/>
          <p:nvPr/>
        </p:nvSpPr>
        <p:spPr>
          <a:xfrm>
            <a:off x="8128000" y="2227535"/>
            <a:ext cx="2161543" cy="893022"/>
          </a:xfrm>
          <a:prstGeom prst="flowChartAlternateProcess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dirty="0">
                <a:solidFill>
                  <a:schemeClr val="tx1"/>
                </a:solidFill>
              </a:rPr>
              <a:t>ESTADO DE RESULTADOS:</a:t>
            </a:r>
          </a:p>
          <a:p>
            <a:pPr algn="ctr"/>
            <a:r>
              <a:rPr lang="es-MX" sz="1100" b="1" dirty="0">
                <a:solidFill>
                  <a:schemeClr val="tx1"/>
                </a:solidFill>
              </a:rPr>
              <a:t>SE USA PARA CALCULAR LA UTILIDAD BRUTA(VENTAS-COSTO DE VENTA</a:t>
            </a:r>
          </a:p>
        </p:txBody>
      </p:sp>
      <p:sp>
        <p:nvSpPr>
          <p:cNvPr id="21" name="Diagrama de flujo: proceso alternativo 20">
            <a:extLst>
              <a:ext uri="{FF2B5EF4-FFF2-40B4-BE49-F238E27FC236}">
                <a16:creationId xmlns:a16="http://schemas.microsoft.com/office/drawing/2014/main" id="{4EAA51EE-8095-8ADF-D545-9444950EF6D6}"/>
              </a:ext>
            </a:extLst>
          </p:cNvPr>
          <p:cNvSpPr/>
          <p:nvPr/>
        </p:nvSpPr>
        <p:spPr>
          <a:xfrm>
            <a:off x="4384040" y="5503693"/>
            <a:ext cx="1569720" cy="585259"/>
          </a:xfrm>
          <a:prstGeom prst="flowChartAlternateProcess">
            <a:avLst/>
          </a:prstGeom>
          <a:solidFill>
            <a:schemeClr val="accent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dirty="0">
                <a:solidFill>
                  <a:schemeClr val="tx1"/>
                </a:solidFill>
              </a:rPr>
              <a:t>DETERMINAR EL COSTO DE VENTAS </a:t>
            </a:r>
          </a:p>
        </p:txBody>
      </p:sp>
      <p:sp>
        <p:nvSpPr>
          <p:cNvPr id="22" name="Diagrama de flujo: proceso alternativo 21">
            <a:extLst>
              <a:ext uri="{FF2B5EF4-FFF2-40B4-BE49-F238E27FC236}">
                <a16:creationId xmlns:a16="http://schemas.microsoft.com/office/drawing/2014/main" id="{4924ABCB-9A9C-12EA-5D81-B2A4631E3450}"/>
              </a:ext>
            </a:extLst>
          </p:cNvPr>
          <p:cNvSpPr/>
          <p:nvPr/>
        </p:nvSpPr>
        <p:spPr>
          <a:xfrm>
            <a:off x="9208771" y="3456198"/>
            <a:ext cx="2244094" cy="877359"/>
          </a:xfrm>
          <a:prstGeom prst="flowChartAlternateProcess">
            <a:avLst/>
          </a:prstGeom>
          <a:solidFill>
            <a:schemeClr val="accent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dirty="0">
                <a:solidFill>
                  <a:schemeClr val="tx1"/>
                </a:solidFill>
              </a:rPr>
              <a:t>BALANCE GENERAL:</a:t>
            </a:r>
          </a:p>
          <a:p>
            <a:pPr algn="ctr"/>
            <a:r>
              <a:rPr lang="es-MX" sz="1100" b="1" dirty="0">
                <a:solidFill>
                  <a:schemeClr val="tx1"/>
                </a:solidFill>
              </a:rPr>
              <a:t>IMPACTA EN EL INVENTARIO FINAL DE PRODUCTOS TERMINADO </a:t>
            </a:r>
          </a:p>
        </p:txBody>
      </p:sp>
      <p:sp>
        <p:nvSpPr>
          <p:cNvPr id="23" name="Diagrama de flujo: proceso alternativo 22">
            <a:extLst>
              <a:ext uri="{FF2B5EF4-FFF2-40B4-BE49-F238E27FC236}">
                <a16:creationId xmlns:a16="http://schemas.microsoft.com/office/drawing/2014/main" id="{E9C7558C-29FF-E899-A651-5286C51155AE}"/>
              </a:ext>
            </a:extLst>
          </p:cNvPr>
          <p:cNvSpPr/>
          <p:nvPr/>
        </p:nvSpPr>
        <p:spPr>
          <a:xfrm>
            <a:off x="9967817" y="4785001"/>
            <a:ext cx="2244094" cy="877359"/>
          </a:xfrm>
          <a:prstGeom prst="flowChartAlternateProcess">
            <a:avLst/>
          </a:prstGeom>
          <a:solidFill>
            <a:schemeClr val="accent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dirty="0">
                <a:solidFill>
                  <a:schemeClr val="tx1"/>
                </a:solidFill>
              </a:rPr>
              <a:t>ESTADO DE FLUJO DE EFECTIVO:</a:t>
            </a:r>
          </a:p>
          <a:p>
            <a:pPr algn="ctr"/>
            <a:r>
              <a:rPr lang="es-MX" sz="1100" b="1" dirty="0">
                <a:solidFill>
                  <a:schemeClr val="tx1"/>
                </a:solidFill>
              </a:rPr>
              <a:t>REFLEJA SALIDAS DE EFECTIVO PARA CUBRIR COSTOS DE PRODUCCIÓN </a:t>
            </a:r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C4201C86-8C01-6777-3D39-4F6C175A6CD2}"/>
              </a:ext>
            </a:extLst>
          </p:cNvPr>
          <p:cNvCxnSpPr>
            <a:cxnSpLocks/>
          </p:cNvCxnSpPr>
          <p:nvPr/>
        </p:nvCxnSpPr>
        <p:spPr>
          <a:xfrm flipH="1">
            <a:off x="1649197" y="2885484"/>
            <a:ext cx="958526" cy="57071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10BF8D71-2AA5-8D73-7836-9D05571BE961}"/>
              </a:ext>
            </a:extLst>
          </p:cNvPr>
          <p:cNvCxnSpPr>
            <a:cxnSpLocks/>
          </p:cNvCxnSpPr>
          <p:nvPr/>
        </p:nvCxnSpPr>
        <p:spPr>
          <a:xfrm>
            <a:off x="2607723" y="2885484"/>
            <a:ext cx="1382617" cy="73189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72347EDB-DFC7-CBB0-DB79-F1E9F85D2016}"/>
              </a:ext>
            </a:extLst>
          </p:cNvPr>
          <p:cNvCxnSpPr>
            <a:cxnSpLocks/>
            <a:endCxn id="18" idx="3"/>
          </p:cNvCxnSpPr>
          <p:nvPr/>
        </p:nvCxnSpPr>
        <p:spPr>
          <a:xfrm flipH="1">
            <a:off x="1330960" y="5223680"/>
            <a:ext cx="1422665" cy="59863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FB84F41D-359D-2CE4-A682-3B5506C6E319}"/>
              </a:ext>
            </a:extLst>
          </p:cNvPr>
          <p:cNvCxnSpPr>
            <a:endCxn id="21" idx="1"/>
          </p:cNvCxnSpPr>
          <p:nvPr/>
        </p:nvCxnSpPr>
        <p:spPr>
          <a:xfrm>
            <a:off x="2753625" y="5223680"/>
            <a:ext cx="1630415" cy="57264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D50A1F59-FD89-DD14-1218-83F403B953B6}"/>
              </a:ext>
            </a:extLst>
          </p:cNvPr>
          <p:cNvCxnSpPr>
            <a:cxnSpLocks/>
          </p:cNvCxnSpPr>
          <p:nvPr/>
        </p:nvCxnSpPr>
        <p:spPr>
          <a:xfrm>
            <a:off x="8022895" y="1755072"/>
            <a:ext cx="452511" cy="47656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Conector recto 30">
            <a:extLst>
              <a:ext uri="{FF2B5EF4-FFF2-40B4-BE49-F238E27FC236}">
                <a16:creationId xmlns:a16="http://schemas.microsoft.com/office/drawing/2014/main" id="{C4689A43-26A1-B9CD-8CDB-CFADE3117D4A}"/>
              </a:ext>
            </a:extLst>
          </p:cNvPr>
          <p:cNvCxnSpPr>
            <a:cxnSpLocks/>
          </p:cNvCxnSpPr>
          <p:nvPr/>
        </p:nvCxnSpPr>
        <p:spPr>
          <a:xfrm>
            <a:off x="10576293" y="4341561"/>
            <a:ext cx="803484" cy="44344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Conector recto 39">
            <a:extLst>
              <a:ext uri="{FF2B5EF4-FFF2-40B4-BE49-F238E27FC236}">
                <a16:creationId xmlns:a16="http://schemas.microsoft.com/office/drawing/2014/main" id="{D81909BC-9DC0-5FDD-4049-24B61CF6FD93}"/>
              </a:ext>
            </a:extLst>
          </p:cNvPr>
          <p:cNvCxnSpPr>
            <a:cxnSpLocks/>
          </p:cNvCxnSpPr>
          <p:nvPr/>
        </p:nvCxnSpPr>
        <p:spPr>
          <a:xfrm>
            <a:off x="9264425" y="3168582"/>
            <a:ext cx="368750" cy="27961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0991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F6E437-DDF5-7ED2-8E21-CC83456EE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s-MX" sz="1200" dirty="0"/>
            </a:br>
            <a:br>
              <a:rPr lang="es-MX" sz="1200" dirty="0"/>
            </a:br>
            <a:br>
              <a:rPr lang="es-MX" sz="1200" dirty="0"/>
            </a:br>
            <a:r>
              <a:rPr lang="es-MX" dirty="0"/>
              <a:t>RERENCIA</a:t>
            </a:r>
            <a:br>
              <a:rPr lang="es-MX" sz="1200" dirty="0"/>
            </a:br>
            <a:br>
              <a:rPr lang="es-MX" sz="1200" dirty="0"/>
            </a:br>
            <a:br>
              <a:rPr lang="es-MX" sz="1200" dirty="0"/>
            </a:br>
            <a:r>
              <a:rPr lang="es-MX" sz="2000" dirty="0">
                <a:latin typeface="Amasis MT Pro Light" panose="020F0502020204030204" pitchFamily="18" charset="0"/>
                <a:cs typeface="Angsana New" panose="020B0502040204020203" pitchFamily="18" charset="-34"/>
              </a:rPr>
              <a:t>Horngren, CT, Datar, SM y Rajan, MV (2020). Contabilidad de costos: Un enfoque gerencial (16ª ed.). Pearson.</a:t>
            </a:r>
            <a:br>
              <a:rPr lang="es-MX" sz="2000" dirty="0">
                <a:latin typeface="Amasis MT Pro Light" panose="020F0502020204030204" pitchFamily="18" charset="0"/>
                <a:cs typeface="Angsana New" panose="020B0502040204020203" pitchFamily="18" charset="-34"/>
              </a:rPr>
            </a:br>
            <a:br>
              <a:rPr lang="es-MX" sz="2000" dirty="0">
                <a:latin typeface="Amasis MT Pro Light" panose="020F0502020204030204" pitchFamily="18" charset="0"/>
                <a:cs typeface="Angsana New" panose="020B0502040204020203" pitchFamily="18" charset="-34"/>
              </a:rPr>
            </a:br>
            <a:r>
              <a:rPr lang="es-MX" sz="2000" dirty="0" err="1">
                <a:latin typeface="Amasis MT Pro Light" panose="020F0502020204030204" pitchFamily="18" charset="0"/>
                <a:cs typeface="Angsana New" panose="020B0502040204020203" pitchFamily="18" charset="-34"/>
              </a:rPr>
              <a:t>Polimeni</a:t>
            </a:r>
            <a:r>
              <a:rPr lang="es-MX" sz="2000" dirty="0">
                <a:latin typeface="Amasis MT Pro Light" panose="020F0502020204030204" pitchFamily="18" charset="0"/>
                <a:cs typeface="Angsana New" panose="020B0502040204020203" pitchFamily="18" charset="-34"/>
              </a:rPr>
              <a:t>, RS, </a:t>
            </a:r>
            <a:r>
              <a:rPr lang="es-MX" sz="2000" dirty="0" err="1">
                <a:latin typeface="Amasis MT Pro Light" panose="020F0502020204030204" pitchFamily="18" charset="0"/>
                <a:cs typeface="Angsana New" panose="020B0502040204020203" pitchFamily="18" charset="-34"/>
              </a:rPr>
              <a:t>Fabozzi</a:t>
            </a:r>
            <a:r>
              <a:rPr lang="es-MX" sz="2000" dirty="0">
                <a:latin typeface="Amasis MT Pro Light" panose="020F0502020204030204" pitchFamily="18" charset="0"/>
                <a:cs typeface="Angsana New" panose="020B0502040204020203" pitchFamily="18" charset="-34"/>
              </a:rPr>
              <a:t>, FJ y Adelberg, AH (2016). Contabilidad de costos (3ª ed.). McGraw-Hill.</a:t>
            </a:r>
            <a:br>
              <a:rPr lang="es-MX" sz="2000" dirty="0">
                <a:latin typeface="Amasis MT Pro Light" panose="020F0502020204030204" pitchFamily="18" charset="0"/>
                <a:cs typeface="Angsana New" panose="020B0502040204020203" pitchFamily="18" charset="-34"/>
              </a:rPr>
            </a:br>
            <a:br>
              <a:rPr lang="es-MX" sz="2000" dirty="0">
                <a:latin typeface="Amasis MT Pro Light" panose="020F0502020204030204" pitchFamily="18" charset="0"/>
                <a:cs typeface="Angsana New" panose="020B0502040204020203" pitchFamily="18" charset="-34"/>
              </a:rPr>
            </a:br>
            <a:r>
              <a:rPr lang="es-MX" sz="2000" dirty="0">
                <a:latin typeface="Amasis MT Pro Light" panose="020F0502020204030204" pitchFamily="18" charset="0"/>
                <a:cs typeface="Angsana New" panose="020B0502040204020203" pitchFamily="18" charset="-34"/>
              </a:rPr>
              <a:t>Mallo, C. (2019). Contabilidad de costos y gestión empresarial . Ediciones Pirámide</a:t>
            </a:r>
          </a:p>
        </p:txBody>
      </p:sp>
    </p:spTree>
    <p:extLst>
      <p:ext uri="{BB962C8B-B14F-4D97-AF65-F5344CB8AC3E}">
        <p14:creationId xmlns:p14="http://schemas.microsoft.com/office/powerpoint/2010/main" val="243245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 descr="Imagen que contiene parado, tabla&#10;&#10;El contenido generado por IA puede ser incorrecto.">
            <a:extLst>
              <a:ext uri="{FF2B5EF4-FFF2-40B4-BE49-F238E27FC236}">
                <a16:creationId xmlns:a16="http://schemas.microsoft.com/office/drawing/2014/main" id="{F8439284-052C-E3CE-79F5-9DD17718D4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36382" t="12567" r="21333" b="1794"/>
          <a:stretch/>
        </p:blipFill>
        <p:spPr>
          <a:xfrm>
            <a:off x="6096001" y="420413"/>
            <a:ext cx="5559972" cy="5911807"/>
          </a:xfrm>
          <a:prstGeom prst="rect">
            <a:avLst/>
          </a:prstGeom>
          <a:noFill/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550" y="-298096"/>
            <a:ext cx="4606460" cy="4260496"/>
          </a:xfrm>
        </p:spPr>
        <p:txBody>
          <a:bodyPr rtlCol="0" anchor="b">
            <a:normAutofit/>
          </a:bodyPr>
          <a:lstStyle/>
          <a:p>
            <a:pPr rtl="0"/>
            <a:r>
              <a:rPr lang="es-MX" sz="9600" dirty="0"/>
              <a:t>Gracias</a:t>
            </a:r>
          </a:p>
        </p:txBody>
      </p:sp>
      <p:sp>
        <p:nvSpPr>
          <p:cNvPr id="28" name="Slide Number Placeholder 6">
            <a:extLst>
              <a:ext uri="{FF2B5EF4-FFF2-40B4-BE49-F238E27FC236}">
                <a16:creationId xmlns:a16="http://schemas.microsoft.com/office/drawing/2014/main" id="{8604B146-9167-7693-AD54-94F7A777FEA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971550" y="6332220"/>
            <a:ext cx="523240" cy="247651"/>
          </a:xfrm>
        </p:spPr>
        <p:txBody>
          <a:bodyPr/>
          <a:lstStyle/>
          <a:p>
            <a:pPr rtl="0">
              <a:spcAft>
                <a:spcPts val="600"/>
              </a:spcAft>
            </a:pPr>
            <a:fld id="{294A09A9-5501-47C1-A89A-A340965A2BE2}" type="slidenum">
              <a:rPr lang="es-MX" noProof="0" smtClean="0"/>
              <a:pPr rtl="0">
                <a:spcAft>
                  <a:spcPts val="600"/>
                </a:spcAft>
              </a:pPr>
              <a:t>5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23366773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1">
  <a:themeElements>
    <a:clrScheme name="Swiss">
      <a:dk1>
        <a:srgbClr val="000000"/>
      </a:dk1>
      <a:lt1>
        <a:srgbClr val="FFFFFF"/>
      </a:lt1>
      <a:dk2>
        <a:srgbClr val="E4E4E4"/>
      </a:dk2>
      <a:lt2>
        <a:srgbClr val="7CA655"/>
      </a:lt2>
      <a:accent1>
        <a:srgbClr val="A9D4DB"/>
      </a:accent1>
      <a:accent2>
        <a:srgbClr val="FBE284"/>
      </a:accent2>
      <a:accent3>
        <a:srgbClr val="4495A2"/>
      </a:accent3>
      <a:accent4>
        <a:srgbClr val="AA5881"/>
      </a:accent4>
      <a:accent5>
        <a:srgbClr val="E06742"/>
      </a:accent5>
      <a:accent6>
        <a:srgbClr val="F9D448"/>
      </a:accent6>
      <a:hlink>
        <a:srgbClr val="4495A2"/>
      </a:hlink>
      <a:folHlink>
        <a:srgbClr val="AA5881"/>
      </a:folHlink>
    </a:clrScheme>
    <a:fontScheme name="Custom 175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9129429_TF78853419_Win32.potx" id="{697C08D2-4C4A-4521-8070-5B07DA2F2744}" vid="{B4D4694D-4865-44CB-AD44-43D5DBA7E4DF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la oficin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1D20B6E4-879E-4E6C-BDE7-261540CD376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4F21D10-BD83-491A-AAA6-945C2DB1EB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9EC1AB0-9704-404D-B6D3-819D938AC55B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{0D271AAC-312B-41A7-A5E0-6A62725FE184}tf78853419_win32</Template>
  <TotalTime>49</TotalTime>
  <Words>168</Words>
  <Application>Microsoft Office PowerPoint</Application>
  <PresentationFormat>Panorámica</PresentationFormat>
  <Paragraphs>27</Paragraphs>
  <Slides>5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2" baseType="lpstr">
      <vt:lpstr>Amasis MT Pro Light</vt:lpstr>
      <vt:lpstr>Arial</vt:lpstr>
      <vt:lpstr>Calibri</vt:lpstr>
      <vt:lpstr>Franklin Gothic Book</vt:lpstr>
      <vt:lpstr>Franklin Gothic Demi</vt:lpstr>
      <vt:lpstr>Wingdings</vt:lpstr>
      <vt:lpstr>Tema1</vt:lpstr>
      <vt:lpstr>COSTO HISTÓRICO </vt:lpstr>
      <vt:lpstr>CUADRO COMPARATIVO</vt:lpstr>
      <vt:lpstr>MAPA CONCEPTUAL </vt:lpstr>
      <vt:lpstr>   RERENCIA   Horngren, CT, Datar, SM y Rajan, MV (2020). Contabilidad de costos: Un enfoque gerencial (16ª ed.). Pearson.  Polimeni, RS, Fabozzi, FJ y Adelberg, AH (2016). Contabilidad de costos (3ª ed.). McGraw-Hill.  Mallo, C. (2019). Contabilidad de costos y gestión empresarial . Ediciones Pirámide</vt:lpstr>
      <vt:lpstr>Gracias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232B38286 MARÍA ESTHER MÉNDEZ DE LA CRUZ</dc:creator>
  <cp:lastModifiedBy>232B38286 MARÍA ESTHER MÉNDEZ DE LA CRUZ</cp:lastModifiedBy>
  <cp:revision>1</cp:revision>
  <dcterms:created xsi:type="dcterms:W3CDTF">2025-03-29T04:54:15Z</dcterms:created>
  <dcterms:modified xsi:type="dcterms:W3CDTF">2025-03-29T05:43:31Z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